
<file path=[Content_Types].xml><?xml version="1.0" encoding="utf-8"?>
<Types xmlns="http://schemas.openxmlformats.org/package/2006/content-types">
  <Default Extension="jpg" ContentType="image/jpeg"/>
  <Default Extension="emf" ContentType="image/x-emf"/>
  <Default Extension="wmf" ContentType="image/x-wmf"/>
  <Default Extension="png" ContentType="image/png"/>
  <Default Extension="xml" ContentType="application/xml"/>
  <Default Extension="jpeg" ContentType="image/jpeg"/>
  <Default Extension="rels" ContentType="application/vnd.openxmlformats-package.relationships+xml"/>
  <Default Extension="bin" ContentType="application/vnd.openxmlformats-officedocument.oleObject"/>
  <Override PartName="/ppt/slides/slide1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s/slide18.xml" ContentType="application/vnd.openxmlformats-officedocument.presentationml.slide+xml"/>
  <Override PartName="/ppt/slides/slide15.xml" ContentType="application/vnd.openxmlformats-officedocument.presentationml.slide+xml"/>
  <Override PartName="/ppt/slideLayouts/slideLayout15.xml" ContentType="application/vnd.openxmlformats-officedocument.presentationml.slideLayout+xml"/>
  <Override PartName="/ppt/slides/slide1.xml" ContentType="application/vnd.openxmlformats-officedocument.presentationml.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s/slide10.xml" ContentType="application/vnd.openxmlformats-officedocument.presentationml.slide+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s/slide16.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docProps/app.xml" ContentType="application/vnd.openxmlformats-officedocument.extended-properties+xml"/>
  <Override PartName="/ppt/tableStyles.xml" ContentType="application/vnd.openxmlformats-officedocument.presentationml.tableStyles+xml"/>
  <Override PartName="/ppt/slideLayouts/slideLayout5.xml" ContentType="application/vnd.openxmlformats-officedocument.presentationml.slideLayout+xml"/>
  <Override PartName="/ppt/viewProps.xml" ContentType="application/vnd.openxmlformats-officedocument.presentationml.viewProp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14.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12192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 Id="rId22" Type="http://schemas.openxmlformats.org/officeDocument/2006/relationships/tableStyles" Target="tableStyles.xml" /><Relationship Id="rId23"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Slide">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694440" y="726439"/>
            <a:ext cx="7205222" cy="2387600"/>
          </a:xfrm>
          <a:prstGeom prst="rect">
            <a:avLst/>
          </a:prstGeom>
          <a:noFill/>
        </p:spPr>
        <p:txBody>
          <a:bodyPr anchor="t">
            <a:normAutofit/>
          </a:bodyPr>
          <a:lstStyle>
            <a:lvl1pPr algn="l">
              <a:defRPr sz="3200" b="0" i="0">
                <a:solidFill>
                  <a:schemeClr val="bg1"/>
                </a:solidFill>
                <a:latin typeface="Reckless"/>
              </a:defRPr>
            </a:lvl1pPr>
          </a:lstStyle>
          <a:p>
            <a:pPr>
              <a:defRPr/>
            </a:pPr>
            <a:r>
              <a:rPr lang="en-US"/>
              <a:t>Click to edit Master title style</a:t>
            </a:r>
            <a:endParaRPr/>
          </a:p>
        </p:txBody>
      </p:sp>
      <p:sp>
        <p:nvSpPr>
          <p:cNvPr id="5" name="Subtitle 2" hidden="0"/>
          <p:cNvSpPr>
            <a:spLocks noGrp="1"/>
          </p:cNvSpPr>
          <p:nvPr isPhoto="0" userDrawn="0">
            <p:ph type="subTitle" idx="1" hasCustomPrompt="0"/>
          </p:nvPr>
        </p:nvSpPr>
        <p:spPr bwMode="auto">
          <a:xfrm>
            <a:off x="694440" y="1807115"/>
            <a:ext cx="9144000" cy="1655762"/>
          </a:xfrm>
        </p:spPr>
        <p:txBody>
          <a:bodyPr>
            <a:normAutofit/>
          </a:bodyPr>
          <a:lstStyle>
            <a:lvl1pPr marL="0" indent="0" algn="l">
              <a:buNone/>
              <a:defRPr sz="2000" b="0" i="0">
                <a:solidFill>
                  <a:schemeClr val="bg1"/>
                </a:solidFill>
                <a:latin typeface="Post Grotesk Book"/>
                <a:ea typeface="Post Grotesk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pic>
        <p:nvPicPr>
          <p:cNvPr id="6" name="Picture 6" hidden="0"/>
          <p:cNvPicPr>
            <a:picLocks noChangeAspect="1"/>
          </p:cNvPicPr>
          <p:nvPr isPhoto="0" userDrawn="1"/>
        </p:nvPicPr>
        <p:blipFill>
          <a:blip r:embed="rId2"/>
          <a:stretch/>
        </p:blipFill>
        <p:spPr bwMode="auto">
          <a:xfrm>
            <a:off x="5369683" y="821574"/>
            <a:ext cx="6826799" cy="650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1_Two Content">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7"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2_Two Content">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81806"/>
            <a:ext cx="10515600" cy="1325563"/>
          </a:xfrm>
        </p:spPr>
        <p:txBody>
          <a:bodyPr/>
          <a:lstStyle/>
          <a:p>
            <a:pPr>
              <a:defRPr/>
            </a:pPr>
            <a:r>
              <a:rPr lang="en-US"/>
              <a:t>Click to edit Master title style</a:t>
            </a:r>
            <a:endParaRPr lang="en-US"/>
          </a:p>
        </p:txBody>
      </p:sp>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7"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81806"/>
            <a:ext cx="10515600" cy="1325563"/>
          </a:xfrm>
        </p:spPr>
        <p:txBody>
          <a:bodyPr/>
          <a:lstStyle/>
          <a:p>
            <a:pPr>
              <a:defRPr/>
            </a:pPr>
            <a:r>
              <a:rPr lang="en-US"/>
              <a:t>Click to edit Master title style</a:t>
            </a:r>
            <a:endParaRPr lang="en-US"/>
          </a:p>
        </p:txBody>
      </p:sp>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7"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4_Two Content">
    <p:bg>
      <p:bgPr shadeToTitle="0">
        <a:solidFill>
          <a:schemeClr val="accent1"/>
        </a:solidFill>
      </p:bgPr>
    </p:bg>
    <p:spTree>
      <p:nvGrpSpPr>
        <p:cNvPr id="1" name="" hidden="0"/>
        <p:cNvGrpSpPr/>
        <p:nvPr isPhoto="0" userDrawn="0"/>
      </p:nvGrpSpPr>
      <p:grpSpPr bwMode="auto">
        <a:xfrm>
          <a:off x="0" y="0"/>
          <a:ext cx="0" cy="0"/>
          <a:chOff x="0" y="0"/>
          <a:chExt cx="0" cy="0"/>
        </a:xfrm>
      </p:grpSpPr>
      <p:pic>
        <p:nvPicPr>
          <p:cNvPr id="4" name="Picture 5" hidden="0"/>
          <p:cNvPicPr>
            <a:picLocks noChangeAspect="1"/>
          </p:cNvPicPr>
          <p:nvPr isPhoto="0" userDrawn="1"/>
        </p:nvPicPr>
        <p:blipFill>
          <a:blip r:embed="rId2"/>
          <a:stretch/>
        </p:blipFill>
        <p:spPr bwMode="auto">
          <a:xfrm>
            <a:off x="229005" y="5556890"/>
            <a:ext cx="2217792" cy="1330675"/>
          </a:xfrm>
          <a:prstGeom prst="rect">
            <a:avLst/>
          </a:prstGeom>
        </p:spPr>
      </p:pic>
      <p:sp>
        <p:nvSpPr>
          <p:cNvPr id="5" name="Content Placeholder 2" hidden="0"/>
          <p:cNvSpPr>
            <a:spLocks noGrp="1"/>
          </p:cNvSpPr>
          <p:nvPr isPhoto="0" userDrawn="0">
            <p:ph sz="half" idx="1" hasCustomPrompt="0"/>
          </p:nvPr>
        </p:nvSpPr>
        <p:spPr bwMode="auto">
          <a:xfrm>
            <a:off x="838200" y="1825625"/>
            <a:ext cx="5181600" cy="4351338"/>
          </a:xfrm>
        </p:spPr>
        <p:txBody>
          <a:bodyPr/>
          <a:lstStyle>
            <a:lvl1pPr marL="0" indent="0" algn="l">
              <a:buFont typeface="Arial"/>
              <a:buNone/>
              <a:defRPr b="0" i="0">
                <a:solidFill>
                  <a:schemeClr val="bg1"/>
                </a:solidFill>
                <a:latin typeface="Post Grotesk Book"/>
                <a:ea typeface="Post Grotesk Book"/>
              </a:defRPr>
            </a:lvl1pPr>
            <a:lvl2pPr marL="457200" indent="0" algn="l">
              <a:buFont typeface="Arial"/>
              <a:buNone/>
              <a:defRPr b="0" i="0">
                <a:solidFill>
                  <a:schemeClr val="bg1"/>
                </a:solidFill>
                <a:latin typeface="Post Grotesk Book"/>
                <a:ea typeface="Post Grotesk Book"/>
              </a:defRPr>
            </a:lvl2pPr>
            <a:lvl3pPr marL="914400" indent="0" algn="l">
              <a:buFont typeface="Arial"/>
              <a:buNone/>
              <a:defRPr b="0" i="0">
                <a:solidFill>
                  <a:schemeClr val="bg1"/>
                </a:solidFill>
                <a:latin typeface="Post Grotesk Book"/>
                <a:ea typeface="Post Grotesk Book"/>
              </a:defRPr>
            </a:lvl3pPr>
            <a:lvl4pPr marL="1371600" indent="0" algn="l">
              <a:buFont typeface="Arial"/>
              <a:buNone/>
              <a:defRPr b="0" i="0">
                <a:solidFill>
                  <a:schemeClr val="bg1"/>
                </a:solidFill>
                <a:latin typeface="Post Grotesk Book"/>
                <a:ea typeface="Post Grotesk Book"/>
              </a:defRPr>
            </a:lvl4pPr>
            <a:lvl5pPr marL="1828800" indent="0" algn="l">
              <a:buFont typeface="Arial"/>
              <a:buNone/>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lvl1pPr marL="0" indent="0">
              <a:buFontTx/>
              <a:buNone/>
              <a:defRPr b="0" i="0">
                <a:solidFill>
                  <a:schemeClr val="bg1"/>
                </a:solidFill>
                <a:latin typeface="Post Grotesk Book"/>
                <a:ea typeface="Post Grotesk Book"/>
              </a:defRPr>
            </a:lvl1pPr>
            <a:lvl2pPr marL="457200" indent="0">
              <a:buFontTx/>
              <a:buNone/>
              <a:defRPr b="0" i="0">
                <a:solidFill>
                  <a:schemeClr val="bg1"/>
                </a:solidFill>
                <a:latin typeface="Post Grotesk Book"/>
                <a:ea typeface="Post Grotesk Book"/>
              </a:defRPr>
            </a:lvl2pPr>
            <a:lvl3pPr marL="914400" indent="0">
              <a:buFontTx/>
              <a:buNone/>
              <a:defRPr b="0" i="0">
                <a:solidFill>
                  <a:schemeClr val="bg1"/>
                </a:solidFill>
                <a:latin typeface="Post Grotesk Book"/>
                <a:ea typeface="Post Grotesk Book"/>
              </a:defRPr>
            </a:lvl3pPr>
            <a:lvl4pPr marL="1371600" indent="0">
              <a:buFontTx/>
              <a:buNone/>
              <a:defRPr b="0" i="0">
                <a:solidFill>
                  <a:schemeClr val="bg1"/>
                </a:solidFill>
                <a:latin typeface="Post Grotesk Book"/>
                <a:ea typeface="Post Grotesk Book"/>
              </a:defRPr>
            </a:lvl4pPr>
            <a:lvl5pPr marL="1828800" indent="0">
              <a:buFontTx/>
              <a:buNone/>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itle 6" hidden="0"/>
          <p:cNvSpPr>
            <a:spLocks noGrp="1"/>
          </p:cNvSpPr>
          <p:nvPr isPhoto="0" userDrawn="0">
            <p:ph type="title" hasCustomPrompt="0"/>
          </p:nvPr>
        </p:nvSpPr>
        <p:spPr bwMode="auto"/>
        <p:txBody>
          <a:bodyPr/>
          <a:lstStyle/>
          <a:p>
            <a:pPr>
              <a:defRPr/>
            </a:pPr>
            <a:r>
              <a:rPr lang="en-US"/>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4_Title and Content">
    <p:bg>
      <p:bgPr shadeToTitle="0">
        <a:solidFill>
          <a:schemeClr val="tx2"/>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5951" y="4960620"/>
            <a:ext cx="1829262" cy="2367280"/>
          </a:xfrm>
          <a:prstGeom prst="rect">
            <a:avLst/>
          </a:prstGeom>
        </p:spPr>
      </p:pic>
      <p:sp>
        <p:nvSpPr>
          <p:cNvPr id="5"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tx1"/>
                </a:solidFill>
                <a:latin typeface="Reckless"/>
              </a:defRPr>
            </a:lvl1pPr>
          </a:lstStyle>
          <a:p>
            <a:pPr>
              <a:defRPr/>
            </a:pPr>
            <a:r>
              <a:rPr lang="en-US"/>
              <a:t>Click to edit Master title style</a:t>
            </a:r>
            <a:endParaRPr/>
          </a:p>
        </p:txBody>
      </p:sp>
      <p:sp>
        <p:nvSpPr>
          <p:cNvPr id="6" name="Picture Placeholder 2" hidden="0"/>
          <p:cNvSpPr>
            <a:spLocks noChangeAspect="1" noGrp="1"/>
          </p:cNvSpPr>
          <p:nvPr isPhoto="0" userDrawn="0">
            <p:ph type="pic" idx="1" hasCustomPrompt="0"/>
          </p:nvPr>
        </p:nvSpPr>
        <p:spPr bwMode="auto">
          <a:xfrm>
            <a:off x="838200" y="2075181"/>
            <a:ext cx="506476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7" name="Picture Placeholder 2" hidden="0"/>
          <p:cNvSpPr>
            <a:spLocks noChangeAspect="1" noGrp="1"/>
          </p:cNvSpPr>
          <p:nvPr isPhoto="0" userDrawn="0">
            <p:ph type="pic" idx="10" hasCustomPrompt="0"/>
          </p:nvPr>
        </p:nvSpPr>
        <p:spPr bwMode="auto">
          <a:xfrm>
            <a:off x="6096000" y="2075181"/>
            <a:ext cx="525780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7_Title and Content">
    <p:bg>
      <p:bgPr shadeToTitle="0">
        <a:solidFill>
          <a:schemeClr val="bg1"/>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5951" y="4960620"/>
            <a:ext cx="1829262" cy="2367280"/>
          </a:xfrm>
          <a:prstGeom prst="rect">
            <a:avLst/>
          </a:prstGeom>
        </p:spPr>
      </p:pic>
      <p:sp>
        <p:nvSpPr>
          <p:cNvPr id="5"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tx1"/>
                </a:solidFill>
                <a:latin typeface="Reckless"/>
              </a:defRPr>
            </a:lvl1pPr>
          </a:lstStyle>
          <a:p>
            <a:pPr>
              <a:defRPr/>
            </a:pPr>
            <a:r>
              <a:rPr lang="en-US"/>
              <a:t>Click to edit Master title style</a:t>
            </a:r>
            <a:endParaRPr/>
          </a:p>
        </p:txBody>
      </p:sp>
      <p:sp>
        <p:nvSpPr>
          <p:cNvPr id="6" name="Picture Placeholder 2" hidden="0"/>
          <p:cNvSpPr>
            <a:spLocks noChangeAspect="1" noGrp="1"/>
          </p:cNvSpPr>
          <p:nvPr isPhoto="0" userDrawn="0">
            <p:ph type="pic" idx="1" hasCustomPrompt="0"/>
          </p:nvPr>
        </p:nvSpPr>
        <p:spPr bwMode="auto">
          <a:xfrm>
            <a:off x="838200" y="2075181"/>
            <a:ext cx="506476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7" name="Picture Placeholder 2" hidden="0"/>
          <p:cNvSpPr>
            <a:spLocks noChangeAspect="1" noGrp="1"/>
          </p:cNvSpPr>
          <p:nvPr isPhoto="0" userDrawn="0">
            <p:ph type="pic" idx="10" hasCustomPrompt="0"/>
          </p:nvPr>
        </p:nvSpPr>
        <p:spPr bwMode="auto">
          <a:xfrm>
            <a:off x="6096000" y="2075181"/>
            <a:ext cx="5257800" cy="341121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6_Title and Content">
    <p:bg>
      <p:bgPr shadeToTitle="0">
        <a:solidFill>
          <a:schemeClr val="tx2"/>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5951" y="4960620"/>
            <a:ext cx="1829262" cy="2367280"/>
          </a:xfrm>
          <a:prstGeom prst="rect">
            <a:avLst/>
          </a:prstGeom>
        </p:spPr>
      </p:pic>
      <p:sp>
        <p:nvSpPr>
          <p:cNvPr id="5"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tx1"/>
                </a:solidFill>
                <a:latin typeface="Reckless"/>
              </a:defRPr>
            </a:lvl1pPr>
          </a:lstStyle>
          <a:p>
            <a:pPr>
              <a:defRPr/>
            </a:pPr>
            <a:r>
              <a:rPr lang="en-US"/>
              <a:t>Click to edit Master title style</a:t>
            </a:r>
            <a:endParaRPr/>
          </a:p>
        </p:txBody>
      </p:sp>
      <p:sp>
        <p:nvSpPr>
          <p:cNvPr id="6" name="Content Placeholder 2" hidden="0"/>
          <p:cNvSpPr>
            <a:spLocks noGrp="1"/>
          </p:cNvSpPr>
          <p:nvPr isPhoto="0" userDrawn="0">
            <p:ph sz="half" idx="1" hasCustomPrompt="0"/>
          </p:nvPr>
        </p:nvSpPr>
        <p:spPr bwMode="auto">
          <a:xfrm>
            <a:off x="838200" y="1825625"/>
            <a:ext cx="3408680" cy="4351338"/>
          </a:xfrm>
        </p:spPr>
        <p:txBody>
          <a:bodyPr>
            <a:normAutofit/>
          </a:bodyPr>
          <a:lstStyle>
            <a:lvl1pPr marL="0" indent="0">
              <a:buNone/>
              <a:defRPr sz="2000" b="0" i="0">
                <a:latin typeface="Post Grotesk Book"/>
                <a:ea typeface="Post Grotesk Book"/>
              </a:defRPr>
            </a:lvl1pPr>
            <a:lvl2pPr marL="457200" indent="0">
              <a:buNone/>
              <a:defRPr sz="2000" b="0" i="0">
                <a:latin typeface="Post Grotesk Book"/>
                <a:ea typeface="Post Grotesk Book"/>
              </a:defRPr>
            </a:lvl2pPr>
            <a:lvl3pPr marL="914400" indent="0">
              <a:buNone/>
              <a:defRPr sz="2000" b="0" i="0">
                <a:latin typeface="Post Grotesk Book"/>
                <a:ea typeface="Post Grotesk Book"/>
              </a:defRPr>
            </a:lvl3pPr>
            <a:lvl4pPr marL="1371600" indent="0">
              <a:buNone/>
              <a:defRPr sz="2000" b="0" i="0">
                <a:latin typeface="Post Grotesk Book"/>
                <a:ea typeface="Post Grotesk Book"/>
              </a:defRPr>
            </a:lvl4pPr>
            <a:lvl5pPr marL="1828800" indent="0">
              <a:buNone/>
              <a:defRPr sz="2000" b="0" i="0">
                <a:latin typeface="Post Grotesk Book"/>
                <a:ea typeface="Post Grotesk Book"/>
              </a:defRPr>
            </a:lvl5pPr>
          </a:lstStyle>
          <a:p>
            <a:pPr lvl="0">
              <a:defRPr/>
            </a:pPr>
            <a:r>
              <a:rPr lang="en-US"/>
              <a:t>Click to edit Master text styles</a:t>
            </a:r>
            <a:endParaRPr/>
          </a:p>
        </p:txBody>
      </p:sp>
      <p:sp>
        <p:nvSpPr>
          <p:cNvPr id="7" name="Content Placeholder 2" hidden="0"/>
          <p:cNvSpPr>
            <a:spLocks noGrp="1"/>
          </p:cNvSpPr>
          <p:nvPr isPhoto="0" userDrawn="0">
            <p:ph sz="half" idx="10" hasCustomPrompt="0"/>
          </p:nvPr>
        </p:nvSpPr>
        <p:spPr bwMode="auto">
          <a:xfrm>
            <a:off x="4546600" y="1825625"/>
            <a:ext cx="3408680" cy="4351338"/>
          </a:xfrm>
        </p:spPr>
        <p:txBody>
          <a:bodyPr>
            <a:normAutofit/>
          </a:bodyPr>
          <a:lstStyle>
            <a:lvl1pPr marL="0" indent="0">
              <a:buNone/>
              <a:defRPr sz="2000" b="0" i="0">
                <a:latin typeface="Post Grotesk Book"/>
                <a:ea typeface="Post Grotesk Book"/>
              </a:defRPr>
            </a:lvl1pPr>
            <a:lvl2pPr marL="457200" indent="0">
              <a:buNone/>
              <a:defRPr sz="2000" b="0" i="0">
                <a:latin typeface="Post Grotesk Book"/>
                <a:ea typeface="Post Grotesk Book"/>
              </a:defRPr>
            </a:lvl2pPr>
            <a:lvl3pPr marL="914400" indent="0">
              <a:buNone/>
              <a:defRPr sz="2000" b="0" i="0">
                <a:latin typeface="Post Grotesk Book"/>
                <a:ea typeface="Post Grotesk Book"/>
              </a:defRPr>
            </a:lvl3pPr>
            <a:lvl4pPr marL="1371600" indent="0">
              <a:buNone/>
              <a:defRPr sz="2000" b="0" i="0">
                <a:latin typeface="Post Grotesk Book"/>
                <a:ea typeface="Post Grotesk Book"/>
              </a:defRPr>
            </a:lvl4pPr>
            <a:lvl5pPr marL="1828800" indent="0">
              <a:buNone/>
              <a:defRPr sz="2000" b="0" i="0">
                <a:latin typeface="Post Grotesk Book"/>
                <a:ea typeface="Post Grotesk Book"/>
              </a:defRPr>
            </a:lvl5pPr>
          </a:lstStyle>
          <a:p>
            <a:pPr lvl="0">
              <a:defRPr/>
            </a:pPr>
            <a:r>
              <a:rPr lang="en-US"/>
              <a:t>Click to edit Master text styles</a:t>
            </a:r>
            <a:endParaRPr/>
          </a:p>
          <a:p>
            <a:pPr lvl="1">
              <a:defRPr/>
            </a:pPr>
            <a:endParaRPr lang="en-US"/>
          </a:p>
        </p:txBody>
      </p:sp>
      <p:sp>
        <p:nvSpPr>
          <p:cNvPr id="8" name="Content Placeholder 2" hidden="0"/>
          <p:cNvSpPr>
            <a:spLocks noGrp="1"/>
          </p:cNvSpPr>
          <p:nvPr isPhoto="0" userDrawn="0">
            <p:ph sz="half" idx="11" hasCustomPrompt="0"/>
          </p:nvPr>
        </p:nvSpPr>
        <p:spPr bwMode="auto">
          <a:xfrm>
            <a:off x="8346440" y="1825625"/>
            <a:ext cx="3408680" cy="4351338"/>
          </a:xfrm>
        </p:spPr>
        <p:txBody>
          <a:bodyPr>
            <a:normAutofit/>
          </a:bodyPr>
          <a:lstStyle>
            <a:lvl1pPr marL="0" indent="0">
              <a:buNone/>
              <a:defRPr sz="2000" b="0" i="0">
                <a:latin typeface="Post Grotesk Book"/>
                <a:ea typeface="Post Grotesk Book"/>
              </a:defRPr>
            </a:lvl1pPr>
            <a:lvl2pPr marL="457200" indent="0">
              <a:buNone/>
              <a:defRPr sz="2000" b="0" i="0">
                <a:latin typeface="Post Grotesk Book"/>
                <a:ea typeface="Post Grotesk Book"/>
              </a:defRPr>
            </a:lvl2pPr>
            <a:lvl3pPr marL="914400" indent="0">
              <a:buNone/>
              <a:defRPr sz="2000" b="0" i="0">
                <a:latin typeface="Post Grotesk Book"/>
                <a:ea typeface="Post Grotesk Book"/>
              </a:defRPr>
            </a:lvl3pPr>
            <a:lvl4pPr marL="1371600" indent="0">
              <a:buNone/>
              <a:defRPr sz="2000" b="0" i="0">
                <a:latin typeface="Post Grotesk Book"/>
                <a:ea typeface="Post Grotesk Book"/>
              </a:defRPr>
            </a:lvl4pPr>
            <a:lvl5pPr marL="1828800" indent="0">
              <a:buNone/>
              <a:defRPr sz="2000" b="0" i="0">
                <a:latin typeface="Post Grotesk Book"/>
                <a:ea typeface="Post Grotesk Book"/>
              </a:defRPr>
            </a:lvl5pPr>
          </a:lstStyle>
          <a:p>
            <a:pPr lvl="0">
              <a:defRPr/>
            </a:pPr>
            <a:r>
              <a:rPr lang="en-US"/>
              <a:t>Click to edit Master text styles</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p:bg>
      <p:bgPr shadeToTitle="0">
        <a:solidFill>
          <a:schemeClr val="tx2"/>
        </a:solidFill>
      </p:bgPr>
    </p:bg>
    <p:spTree>
      <p:nvGrpSpPr>
        <p:cNvPr id="1" name="" hidden="0"/>
        <p:cNvGrpSpPr/>
        <p:nvPr isPhoto="0" userDrawn="0"/>
      </p:nvGrpSpPr>
      <p:grpSpPr bwMode="auto">
        <a:xfrm>
          <a:off x="0" y="0"/>
          <a:ext cx="0" cy="0"/>
          <a:chOff x="0" y="0"/>
          <a:chExt cx="0" cy="0"/>
        </a:xfrm>
      </p:grpSpPr>
      <p:pic>
        <p:nvPicPr>
          <p:cNvPr id="4" name="Picture 5" hidden="0"/>
          <p:cNvPicPr>
            <a:picLocks noChangeAspect="1"/>
          </p:cNvPicPr>
          <p:nvPr isPhoto="0" userDrawn="1"/>
        </p:nvPicPr>
        <p:blipFill>
          <a:blip r:embed="rId2"/>
          <a:stretch/>
        </p:blipFill>
        <p:spPr bwMode="auto">
          <a:xfrm>
            <a:off x="4886209" y="5406251"/>
            <a:ext cx="2419582" cy="145174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Section Header">
    <p:bg>
      <p:bgPr shadeToTitle="0">
        <a:solidFill>
          <a:schemeClr val="tx1"/>
        </a:solidFill>
      </p:bgPr>
    </p:bg>
    <p:spTree>
      <p:nvGrpSpPr>
        <p:cNvPr id="1" name="" hidden="0"/>
        <p:cNvGrpSpPr/>
        <p:nvPr isPhoto="0" userDrawn="0"/>
      </p:nvGrpSpPr>
      <p:grpSpPr bwMode="auto">
        <a:xfrm>
          <a:off x="0" y="0"/>
          <a:ext cx="0" cy="0"/>
          <a:chOff x="0" y="0"/>
          <a:chExt cx="0" cy="0"/>
        </a:xfrm>
      </p:grpSpPr>
      <p:pic>
        <p:nvPicPr>
          <p:cNvPr id="4" name="Picture 7" hidden="0"/>
          <p:cNvPicPr>
            <a:picLocks noChangeAspect="1"/>
          </p:cNvPicPr>
          <p:nvPr isPhoto="0" userDrawn="1"/>
        </p:nvPicPr>
        <p:blipFill>
          <a:blip r:embed="rId2"/>
          <a:stretch/>
        </p:blipFill>
        <p:spPr bwMode="auto">
          <a:xfrm>
            <a:off x="4886209" y="5406251"/>
            <a:ext cx="2419582" cy="145174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Section Header">
    <p:bg>
      <p:bgPr shadeToTitle="0">
        <a:solidFill>
          <a:schemeClr val="accent1"/>
        </a:solidFill>
      </p:bgPr>
    </p:bg>
    <p:spTree>
      <p:nvGrpSpPr>
        <p:cNvPr id="1" name="" hidden="0"/>
        <p:cNvGrpSpPr/>
        <p:nvPr isPhoto="0" userDrawn="0"/>
      </p:nvGrpSpPr>
      <p:grpSpPr bwMode="auto">
        <a:xfrm>
          <a:off x="0" y="0"/>
          <a:ext cx="0" cy="0"/>
          <a:chOff x="0" y="0"/>
          <a:chExt cx="0" cy="0"/>
        </a:xfrm>
      </p:grpSpPr>
      <p:pic>
        <p:nvPicPr>
          <p:cNvPr id="4" name="Picture 2" hidden="0"/>
          <p:cNvPicPr>
            <a:picLocks noChangeAspect="1"/>
          </p:cNvPicPr>
          <p:nvPr isPhoto="0" userDrawn="1"/>
        </p:nvPicPr>
        <p:blipFill>
          <a:blip r:embed="rId2"/>
          <a:stretch/>
        </p:blipFill>
        <p:spPr bwMode="auto">
          <a:xfrm>
            <a:off x="4886209" y="5406251"/>
            <a:ext cx="2419582" cy="14517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Title Slide">
    <p:bg>
      <p:bgPr shadeToTitle="0">
        <a:solidFill>
          <a:schemeClr val="tx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694440" y="821574"/>
            <a:ext cx="5493000" cy="4597401"/>
          </a:xfrm>
          <a:prstGeom prst="rect">
            <a:avLst/>
          </a:prstGeom>
          <a:noFill/>
        </p:spPr>
        <p:txBody>
          <a:bodyPr anchor="t">
            <a:normAutofit/>
          </a:bodyPr>
          <a:lstStyle>
            <a:lvl1pPr algn="l">
              <a:defRPr sz="4000" b="0" i="0">
                <a:solidFill>
                  <a:schemeClr val="bg1"/>
                </a:solidFill>
                <a:latin typeface="Reckless"/>
              </a:defRPr>
            </a:lvl1pPr>
          </a:lstStyle>
          <a:p>
            <a:pPr>
              <a:defRPr/>
            </a:pPr>
            <a:r>
              <a:rPr lang="en-US"/>
              <a:t>Click to edit Master title style</a:t>
            </a:r>
            <a:endParaRPr/>
          </a:p>
        </p:txBody>
      </p:sp>
      <p:sp>
        <p:nvSpPr>
          <p:cNvPr id="5" name="Subtitle 2" hidden="0"/>
          <p:cNvSpPr>
            <a:spLocks noGrp="1"/>
          </p:cNvSpPr>
          <p:nvPr isPhoto="0" userDrawn="0">
            <p:ph type="subTitle" idx="1" hasCustomPrompt="0"/>
          </p:nvPr>
        </p:nvSpPr>
        <p:spPr bwMode="auto">
          <a:xfrm>
            <a:off x="694440" y="5129045"/>
            <a:ext cx="5868919" cy="1655762"/>
          </a:xfrm>
        </p:spPr>
        <p:txBody>
          <a:bodyPr>
            <a:normAutofit/>
          </a:bodyPr>
          <a:lstStyle>
            <a:lvl1pPr marL="0" indent="0" algn="l">
              <a:buNone/>
              <a:defRPr sz="2000" b="0" i="0">
                <a:solidFill>
                  <a:schemeClr val="bg1"/>
                </a:solidFill>
                <a:latin typeface="Post Grotesk Book"/>
                <a:ea typeface="Post Grotesk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pic>
        <p:nvPicPr>
          <p:cNvPr id="6" name="Picture 6" hidden="0"/>
          <p:cNvPicPr>
            <a:picLocks noChangeAspect="1"/>
          </p:cNvPicPr>
          <p:nvPr isPhoto="0" userDrawn="1"/>
        </p:nvPicPr>
        <p:blipFill>
          <a:blip r:embed="rId2"/>
          <a:stretch/>
        </p:blipFill>
        <p:spPr bwMode="auto">
          <a:xfrm>
            <a:off x="5369683" y="821574"/>
            <a:ext cx="6826799" cy="650171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5183188" y="1137920"/>
            <a:ext cx="6172200" cy="4723130"/>
          </a:xfrm>
        </p:spPr>
        <p:txBody>
          <a:bodyPr/>
          <a:lstStyle>
            <a:lvl1pPr>
              <a:defRPr sz="3200" b="0" i="0">
                <a:latin typeface="Post Grotesk Book"/>
                <a:ea typeface="Post Grotesk Book"/>
              </a:defRPr>
            </a:lvl1pPr>
            <a:lvl2pPr>
              <a:defRPr sz="2800" b="0" i="0">
                <a:latin typeface="Post Grotesk Book"/>
                <a:ea typeface="Post Grotesk Book"/>
              </a:defRPr>
            </a:lvl2pPr>
            <a:lvl3pPr>
              <a:defRPr sz="2400" b="0" i="0">
                <a:latin typeface="Post Grotesk Book"/>
                <a:ea typeface="Post Grotesk Book"/>
              </a:defRPr>
            </a:lvl3pPr>
            <a:lvl4pPr>
              <a:defRPr sz="2000" b="0" i="0">
                <a:latin typeface="Post Grotesk Book"/>
                <a:ea typeface="Post Grotesk Book"/>
              </a:defRPr>
            </a:lvl4pPr>
            <a:lvl5pPr>
              <a:defRPr sz="2000" b="0" i="0">
                <a:latin typeface="Post Grotesk Book"/>
                <a:ea typeface="Post Grotesk Book"/>
              </a:defRPr>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hidden="0"/>
          <p:cNvSpPr>
            <a:spLocks noGrp="1"/>
          </p:cNvSpPr>
          <p:nvPr isPhoto="0" userDrawn="0">
            <p:ph type="body" sz="half" idx="2" hasCustomPrompt="0"/>
          </p:nvPr>
        </p:nvSpPr>
        <p:spPr bwMode="auto">
          <a:xfrm>
            <a:off x="839788" y="2296160"/>
            <a:ext cx="3932237" cy="3572828"/>
          </a:xfrm>
        </p:spPr>
        <p:txBody>
          <a:bodyPr/>
          <a:lstStyle>
            <a:lvl1pPr marL="0" indent="0">
              <a:buNone/>
              <a:defRPr sz="1600" b="0" i="0">
                <a:latin typeface="Post Grotesk Book"/>
                <a:ea typeface="Post Grotesk Book"/>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pic>
        <p:nvPicPr>
          <p:cNvPr id="7" name="Picture 13" hidden="0"/>
          <p:cNvPicPr>
            <a:picLocks noChangeAspect="1"/>
          </p:cNvPicPr>
          <p:nvPr isPhoto="0" userDrawn="1"/>
        </p:nvPicPr>
        <p:blipFill>
          <a:blip r:embed="rId2"/>
          <a:stretch/>
        </p:blipFill>
        <p:spPr bwMode="auto">
          <a:xfrm>
            <a:off x="-27303" y="5181024"/>
            <a:ext cx="1520823" cy="1968124"/>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8" y="457200"/>
            <a:ext cx="4809172" cy="1600200"/>
          </a:xfrm>
        </p:spPr>
        <p:txBody>
          <a:bodyPr anchor="b"/>
          <a:lstStyle>
            <a:lvl1pPr>
              <a:defRPr sz="3200">
                <a:solidFill>
                  <a:schemeClr val="tx1"/>
                </a:solidFill>
              </a:defRPr>
            </a:lvl1pPr>
          </a:lstStyle>
          <a:p>
            <a:pPr>
              <a:defRPr/>
            </a:pPr>
            <a:r>
              <a:rPr lang="en-US"/>
              <a:t>Click to edit Master title style</a:t>
            </a:r>
            <a:endParaRPr/>
          </a:p>
        </p:txBody>
      </p:sp>
      <p:sp>
        <p:nvSpPr>
          <p:cNvPr id="5" name="Picture Placeholder 2" hidden="0"/>
          <p:cNvSpPr>
            <a:spLocks noChangeAspect="1" noGrp="1"/>
          </p:cNvSpPr>
          <p:nvPr isPhoto="0" userDrawn="0">
            <p:ph type="pic" idx="1" hasCustomPrompt="0"/>
          </p:nvPr>
        </p:nvSpPr>
        <p:spPr bwMode="auto">
          <a:xfrm>
            <a:off x="6096000" y="0"/>
            <a:ext cx="6096000" cy="6857999"/>
          </a:xfrm>
        </p:spPr>
        <p:txBody>
          <a:bodyPr anchor="t">
            <a:normAutofit/>
          </a:bodyPr>
          <a:lstStyle>
            <a:lvl1pPr marL="0" indent="0">
              <a:buNone/>
              <a:defRPr sz="2000" b="0" i="0">
                <a:latin typeface="Post Grotesk Book"/>
                <a:ea typeface="Post Grotesk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hidden="0"/>
          <p:cNvSpPr>
            <a:spLocks noGrp="1"/>
          </p:cNvSpPr>
          <p:nvPr isPhoto="0" userDrawn="0">
            <p:ph type="body" sz="half" idx="2" hasCustomPrompt="0"/>
          </p:nvPr>
        </p:nvSpPr>
        <p:spPr bwMode="auto">
          <a:xfrm>
            <a:off x="839788" y="2265680"/>
            <a:ext cx="4809172" cy="3603308"/>
          </a:xfrm>
        </p:spPr>
        <p:txBody>
          <a:bodyPr/>
          <a:lstStyle>
            <a:lvl1pPr marL="0" indent="0">
              <a:buNone/>
              <a:defRPr sz="1600" b="0" i="0">
                <a:latin typeface="Post Grotesk Book"/>
                <a:ea typeface="Post Grotesk Book"/>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pic>
        <p:nvPicPr>
          <p:cNvPr id="7" name="Picture 7" hidden="0"/>
          <p:cNvPicPr>
            <a:picLocks noChangeAspect="1"/>
          </p:cNvPicPr>
          <p:nvPr isPhoto="0" userDrawn="1"/>
        </p:nvPicPr>
        <p:blipFill>
          <a:blip r:embed="rId2"/>
          <a:stretch/>
        </p:blipFill>
        <p:spPr bwMode="auto">
          <a:xfrm>
            <a:off x="-27303" y="5181024"/>
            <a:ext cx="1520823" cy="19681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1_Title Slide">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1524000" y="0"/>
            <a:ext cx="9144000" cy="1655762"/>
          </a:xfrm>
        </p:spPr>
        <p:txBody>
          <a:bodyPr anchor="b">
            <a:normAutofit/>
          </a:bodyPr>
          <a:lstStyle>
            <a:lvl1pPr algn="ctr">
              <a:defRPr sz="4800"/>
            </a:lvl1pPr>
          </a:lstStyle>
          <a:p>
            <a:pPr>
              <a:defRPr/>
            </a:pPr>
            <a:r>
              <a:rPr lang="en-US"/>
              <a:t>Click to edit Master title style</a:t>
            </a:r>
            <a:endParaRPr/>
          </a:p>
        </p:txBody>
      </p:sp>
      <p:sp>
        <p:nvSpPr>
          <p:cNvPr id="5" name="Subtitle 2" hidden="0"/>
          <p:cNvSpPr>
            <a:spLocks noGrp="1"/>
          </p:cNvSpPr>
          <p:nvPr isPhoto="0" userDrawn="0">
            <p:ph type="subTitle" idx="1" hasCustomPrompt="0"/>
          </p:nvPr>
        </p:nvSpPr>
        <p:spPr bwMode="auto">
          <a:xfrm>
            <a:off x="1524000" y="4983798"/>
            <a:ext cx="9144000" cy="94964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pic>
        <p:nvPicPr>
          <p:cNvPr id="6" name="Picture 6" hidden="0"/>
          <p:cNvPicPr>
            <a:picLocks noChangeAspect="1"/>
          </p:cNvPicPr>
          <p:nvPr isPhoto="0" userDrawn="1"/>
        </p:nvPicPr>
        <p:blipFill>
          <a:blip r:embed="rId2"/>
          <a:stretch/>
        </p:blipFill>
        <p:spPr bwMode="auto">
          <a:xfrm>
            <a:off x="5024468" y="5572162"/>
            <a:ext cx="2143063" cy="12858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Two Content">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81806"/>
            <a:ext cx="10515600" cy="1325563"/>
          </a:xfrm>
        </p:spPr>
        <p:txBody>
          <a:bodyPr/>
          <a:lstStyle/>
          <a:p>
            <a:pPr>
              <a:defRPr/>
            </a:pPr>
            <a:r>
              <a:rPr lang="en-US"/>
              <a:t>Click to edit Master title style</a:t>
            </a:r>
            <a:endParaRPr lang="en-US"/>
          </a:p>
        </p:txBody>
      </p:sp>
      <p:pic>
        <p:nvPicPr>
          <p:cNvPr id="5"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nd Content">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26085"/>
            <a:ext cx="10515600" cy="1325563"/>
          </a:xfrm>
        </p:spPr>
        <p:txBody>
          <a:bodyPr/>
          <a:lstStyle>
            <a:lvl1pPr>
              <a:defRPr b="0" i="0">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838200" y="1776096"/>
            <a:ext cx="10515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1_Title and Content">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26085"/>
            <a:ext cx="10515600" cy="1325563"/>
          </a:xfrm>
        </p:spPr>
        <p:txBody>
          <a:bodyPr/>
          <a:lstStyle>
            <a:lvl1pPr>
              <a:defRPr b="0" i="0">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838200" y="1776096"/>
            <a:ext cx="10515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2_Title and Content">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26085"/>
            <a:ext cx="10515600" cy="1325563"/>
          </a:xfrm>
        </p:spPr>
        <p:txBody>
          <a:bodyPr/>
          <a:lstStyle>
            <a:lvl1pPr>
              <a:defRPr b="0" i="0">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a:xfrm>
            <a:off x="838200" y="1776096"/>
            <a:ext cx="10515600" cy="4351338"/>
          </a:xfrm>
        </p:spPr>
        <p:txBody>
          <a:bodyPr/>
          <a:lstStyle>
            <a:lvl1pPr>
              <a:defRPr b="0" i="0">
                <a:latin typeface="Post Grotesk Book"/>
                <a:ea typeface="Post Grotesk Book"/>
              </a:defRPr>
            </a:lvl1pPr>
            <a:lvl2pPr>
              <a:defRPr b="0" i="0">
                <a:latin typeface="Post Grotesk Book"/>
                <a:ea typeface="Post Grotesk Book"/>
              </a:defRPr>
            </a:lvl2pPr>
            <a:lvl3pPr>
              <a:defRPr b="0" i="0">
                <a:latin typeface="Post Grotesk Book"/>
                <a:ea typeface="Post Grotesk Book"/>
              </a:defRPr>
            </a:lvl3pPr>
            <a:lvl4pPr>
              <a:defRPr b="0" i="0">
                <a:latin typeface="Post Grotesk Book"/>
                <a:ea typeface="Post Grotesk Book"/>
              </a:defRPr>
            </a:lvl4pPr>
            <a:lvl5pPr>
              <a:defRPr b="0" i="0">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7" hidden="0"/>
          <p:cNvPicPr>
            <a:picLocks noChangeAspect="1"/>
          </p:cNvPicPr>
          <p:nvPr isPhoto="0" userDrawn="1"/>
        </p:nvPicPr>
        <p:blipFill>
          <a:blip r:embed="rId2"/>
          <a:stretch/>
        </p:blipFill>
        <p:spPr bwMode="auto">
          <a:xfrm>
            <a:off x="259485" y="5572162"/>
            <a:ext cx="2143063" cy="12858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3_Title and Content">
    <p:bg>
      <p:bgPr shadeToTitle="0">
        <a:solidFill>
          <a:schemeClr val="tx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bg1"/>
                </a:solidFill>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p:txBody>
          <a:bodyPr/>
          <a:lstStyle>
            <a:lvl1pPr>
              <a:defRPr b="0" i="0">
                <a:solidFill>
                  <a:schemeClr val="bg1"/>
                </a:solidFill>
                <a:latin typeface="Post Grotesk Book"/>
                <a:ea typeface="Post Grotesk Book"/>
              </a:defRPr>
            </a:lvl1pPr>
            <a:lvl2pPr>
              <a:defRPr b="0" i="0">
                <a:solidFill>
                  <a:schemeClr val="bg1"/>
                </a:solidFill>
                <a:latin typeface="Post Grotesk Book"/>
                <a:ea typeface="Post Grotesk Book"/>
              </a:defRPr>
            </a:lvl2pPr>
            <a:lvl3pPr>
              <a:defRPr b="0" i="0">
                <a:solidFill>
                  <a:schemeClr val="bg1"/>
                </a:solidFill>
                <a:latin typeface="Post Grotesk Book"/>
                <a:ea typeface="Post Grotesk Book"/>
              </a:defRPr>
            </a:lvl3pPr>
            <a:lvl4pPr>
              <a:defRPr b="0" i="0">
                <a:solidFill>
                  <a:schemeClr val="bg1"/>
                </a:solidFill>
                <a:latin typeface="Post Grotesk Book"/>
                <a:ea typeface="Post Grotesk Book"/>
              </a:defRPr>
            </a:lvl4pPr>
            <a:lvl5pPr>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5" hidden="0"/>
          <p:cNvPicPr>
            <a:picLocks noChangeAspect="1"/>
          </p:cNvPicPr>
          <p:nvPr isPhoto="0" userDrawn="1"/>
        </p:nvPicPr>
        <p:blipFill>
          <a:blip r:embed="rId2"/>
          <a:stretch/>
        </p:blipFill>
        <p:spPr bwMode="auto">
          <a:xfrm>
            <a:off x="318135" y="5681663"/>
            <a:ext cx="1040129" cy="990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5_Title and Content">
    <p:bg>
      <p:bgPr shadeToTitle="0">
        <a:solidFill>
          <a:schemeClr val="accent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76885"/>
            <a:ext cx="10515600" cy="1325563"/>
          </a:xfrm>
        </p:spPr>
        <p:txBody>
          <a:bodyPr/>
          <a:lstStyle>
            <a:lvl1pPr>
              <a:defRPr b="0" i="0">
                <a:solidFill>
                  <a:schemeClr val="bg1"/>
                </a:solidFill>
                <a:latin typeface="Reckless"/>
              </a:defRPr>
            </a:lvl1pPr>
          </a:lstStyle>
          <a:p>
            <a:pPr>
              <a:defRPr/>
            </a:pPr>
            <a:r>
              <a:rPr lang="en-US"/>
              <a:t>Click to edit Master title style</a:t>
            </a:r>
            <a:endParaRPr/>
          </a:p>
        </p:txBody>
      </p:sp>
      <p:sp>
        <p:nvSpPr>
          <p:cNvPr id="5" name="Content Placeholder 2" hidden="0"/>
          <p:cNvSpPr>
            <a:spLocks noGrp="1"/>
          </p:cNvSpPr>
          <p:nvPr isPhoto="0" userDrawn="0">
            <p:ph idx="1" hasCustomPrompt="0"/>
          </p:nvPr>
        </p:nvSpPr>
        <p:spPr bwMode="auto"/>
        <p:txBody>
          <a:bodyPr/>
          <a:lstStyle>
            <a:lvl1pPr>
              <a:defRPr b="0" i="0">
                <a:solidFill>
                  <a:schemeClr val="bg1"/>
                </a:solidFill>
                <a:latin typeface="Post Grotesk Book"/>
                <a:ea typeface="Post Grotesk Book"/>
              </a:defRPr>
            </a:lvl1pPr>
            <a:lvl2pPr>
              <a:defRPr b="0" i="0">
                <a:solidFill>
                  <a:schemeClr val="bg1"/>
                </a:solidFill>
                <a:latin typeface="Post Grotesk Book"/>
                <a:ea typeface="Post Grotesk Book"/>
              </a:defRPr>
            </a:lvl2pPr>
            <a:lvl3pPr>
              <a:defRPr b="0" i="0">
                <a:solidFill>
                  <a:schemeClr val="bg1"/>
                </a:solidFill>
                <a:latin typeface="Post Grotesk Book"/>
                <a:ea typeface="Post Grotesk Book"/>
              </a:defRPr>
            </a:lvl3pPr>
            <a:lvl4pPr>
              <a:defRPr b="0" i="0">
                <a:solidFill>
                  <a:schemeClr val="bg1"/>
                </a:solidFill>
                <a:latin typeface="Post Grotesk Book"/>
                <a:ea typeface="Post Grotesk Book"/>
              </a:defRPr>
            </a:lvl4pPr>
            <a:lvl5pPr>
              <a:defRPr b="0" i="0">
                <a:solidFill>
                  <a:schemeClr val="bg1"/>
                </a:solidFill>
                <a:latin typeface="Post Grotesk Book"/>
                <a:ea typeface="Post Grotesk Book"/>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pic>
        <p:nvPicPr>
          <p:cNvPr id="6" name="Picture 5" hidden="0"/>
          <p:cNvPicPr>
            <a:picLocks noChangeAspect="1"/>
          </p:cNvPicPr>
          <p:nvPr isPhoto="0" userDrawn="1"/>
        </p:nvPicPr>
        <p:blipFill>
          <a:blip r:embed="rId2"/>
          <a:stretch/>
        </p:blipFill>
        <p:spPr bwMode="auto">
          <a:xfrm>
            <a:off x="318135" y="5681663"/>
            <a:ext cx="1040129" cy="990600"/>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hidden="0"/>
          <p:cNvSpPr>
            <a:spLocks noGrp="1"/>
          </p:cNvSpPr>
          <p:nvPr isPhoto="0" userDrawn="0">
            <p:ph type="body" idx="1" hasCustomPrompt="0"/>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hidden="0"/>
          <p:cNvSpPr>
            <a:spLocks noGrp="1"/>
          </p:cNvSpPr>
          <p:nvPr isPhoto="0" userDrawn="0">
            <p:ph type="dt" sz="half" idx="2" hasCustomPrompt="0"/>
          </p:nvPr>
        </p:nvSpPr>
        <p:spPr bwMode="auto">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eckless"/>
              </a:defRPr>
            </a:lvl1pPr>
          </a:lstStyle>
          <a:p>
            <a:pPr>
              <a:defRPr/>
            </a:pPr>
            <a:fld id="{DAEFF18E-1800-834F-92DF-E53F1D4CD738}" type="datetimeFigureOut">
              <a:rPr lang="en-US"/>
              <a:t/>
            </a:fld>
            <a:endParaRPr lang="en-US"/>
          </a:p>
        </p:txBody>
      </p:sp>
      <p:sp>
        <p:nvSpPr>
          <p:cNvPr id="7" name="Footer Placeholder 4" hidden="0"/>
          <p:cNvSpPr>
            <a:spLocks noGrp="1"/>
          </p:cNvSpPr>
          <p:nvPr isPhoto="0" userDrawn="0">
            <p:ph type="ftr" sz="quarter" idx="3" hasCustomPrompt="0"/>
          </p:nvPr>
        </p:nvSpPr>
        <p:spPr bwMode="auto">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eckless"/>
              </a:defRPr>
            </a:lvl1pPr>
          </a:lstStyle>
          <a:p>
            <a:pPr>
              <a:defRPr/>
            </a:pPr>
            <a:endParaRPr lang="en-US"/>
          </a:p>
        </p:txBody>
      </p:sp>
      <p:sp>
        <p:nvSpPr>
          <p:cNvPr id="8" name="Slide Number Placeholder 5" hidden="0"/>
          <p:cNvSpPr>
            <a:spLocks noGrp="1"/>
          </p:cNvSpPr>
          <p:nvPr isPhoto="0" userDrawn="0">
            <p:ph type="sldNum" sz="quarter" idx="4" hasCustomPrompt="0"/>
          </p:nvPr>
        </p:nvSpPr>
        <p:spPr bwMode="auto">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eckless"/>
              </a:defRPr>
            </a:lvl1pPr>
          </a:lstStyle>
          <a:p>
            <a:pPr>
              <a:defRPr/>
            </a:pPr>
            <a:fld id="{23E4C80F-52C3-864A-ABB3-8F8365195481}" type="slidenum">
              <a:rPr lang="en-US"/>
              <a:t/>
            </a:fld>
            <a:endParaRPr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a:lnSpc>
          <a:spcPct val="90000"/>
        </a:lnSpc>
        <a:spcBef>
          <a:spcPts val="0"/>
        </a:spcBef>
        <a:buNone/>
        <a:defRPr sz="4400" b="0" i="0">
          <a:solidFill>
            <a:schemeClr val="tx1"/>
          </a:solidFill>
          <a:latin typeface="Reckless"/>
          <a:ea typeface="+mj-ea"/>
          <a:cs typeface="+mj-cs"/>
        </a:defRPr>
      </a:lvl1pPr>
    </p:titleStyle>
    <p:bodyStyle>
      <a:lvl1pPr marL="228600" indent="-228600" algn="l" defTabSz="914400">
        <a:lnSpc>
          <a:spcPct val="90000"/>
        </a:lnSpc>
        <a:spcBef>
          <a:spcPts val="1000"/>
        </a:spcBef>
        <a:buFont typeface="Arial"/>
        <a:buChar char="•"/>
        <a:defRPr sz="2800" b="0" i="0">
          <a:solidFill>
            <a:schemeClr val="tx1"/>
          </a:solidFill>
          <a:latin typeface="Post Grotesk Book"/>
          <a:ea typeface="Post Grotesk Book"/>
          <a:cs typeface="+mn-cs"/>
        </a:defRPr>
      </a:lvl1pPr>
      <a:lvl2pPr marL="685800" indent="-228600" algn="l" defTabSz="914400">
        <a:lnSpc>
          <a:spcPct val="90000"/>
        </a:lnSpc>
        <a:spcBef>
          <a:spcPts val="500"/>
        </a:spcBef>
        <a:buFont typeface="Arial"/>
        <a:buChar char="•"/>
        <a:defRPr sz="2400" b="0" i="0">
          <a:solidFill>
            <a:schemeClr val="tx1"/>
          </a:solidFill>
          <a:latin typeface="Post Grotesk Book"/>
          <a:ea typeface="Post Grotesk Book"/>
          <a:cs typeface="+mn-cs"/>
        </a:defRPr>
      </a:lvl2pPr>
      <a:lvl3pPr marL="1143000" indent="-228600" algn="l" defTabSz="914400">
        <a:lnSpc>
          <a:spcPct val="90000"/>
        </a:lnSpc>
        <a:spcBef>
          <a:spcPts val="500"/>
        </a:spcBef>
        <a:buFont typeface="Arial"/>
        <a:buChar char="•"/>
        <a:defRPr sz="2000" b="0" i="0">
          <a:solidFill>
            <a:schemeClr val="tx1"/>
          </a:solidFill>
          <a:latin typeface="Post Grotesk Book"/>
          <a:ea typeface="Post Grotesk Book"/>
          <a:cs typeface="+mn-cs"/>
        </a:defRPr>
      </a:lvl3pPr>
      <a:lvl4pPr marL="1600200" indent="-228600" algn="l" defTabSz="914400">
        <a:lnSpc>
          <a:spcPct val="90000"/>
        </a:lnSpc>
        <a:spcBef>
          <a:spcPts val="500"/>
        </a:spcBef>
        <a:buFont typeface="Arial"/>
        <a:buChar char="•"/>
        <a:defRPr sz="1800" b="0" i="0">
          <a:solidFill>
            <a:schemeClr val="tx1"/>
          </a:solidFill>
          <a:latin typeface="Post Grotesk Book"/>
          <a:ea typeface="Post Grotesk Book"/>
          <a:cs typeface="+mn-cs"/>
        </a:defRPr>
      </a:lvl4pPr>
      <a:lvl5pPr marL="2057400" indent="-228600" algn="l" defTabSz="914400">
        <a:lnSpc>
          <a:spcPct val="90000"/>
        </a:lnSpc>
        <a:spcBef>
          <a:spcPts val="500"/>
        </a:spcBef>
        <a:buFont typeface="Arial"/>
        <a:buChar char="•"/>
        <a:defRPr sz="1800" b="0" i="0">
          <a:solidFill>
            <a:schemeClr val="tx1"/>
          </a:solidFill>
          <a:latin typeface="Post Grotesk Book"/>
          <a:ea typeface="Post Grotesk Book"/>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emf"/><Relationship Id="rId3" Type="http://schemas.openxmlformats.org/officeDocument/2006/relationships/image" Target="../media/image5.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evin.Brennan@faegrebd.com"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13294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idx="4294967295" hasCustomPrompt="0"/>
          </p:nvPr>
        </p:nvSpPr>
        <p:spPr bwMode="auto">
          <a:xfrm>
            <a:off x="838200" y="270193"/>
            <a:ext cx="10515600" cy="1181556"/>
          </a:xfrm>
        </p:spPr>
        <p:txBody>
          <a:bodyPr/>
          <a:lstStyle/>
          <a:p>
            <a:pPr algn="ctr">
              <a:defRPr/>
            </a:pPr>
            <a:r>
              <a:rPr lang="en-US" sz="4400">
                <a:solidFill>
                  <a:schemeClr val="bg1"/>
                </a:solidFill>
                <a:latin typeface="Reckless"/>
              </a:rPr>
              <a:t>2019 Myotonic Annual Conference</a:t>
            </a:r>
            <a:endParaRPr/>
          </a:p>
        </p:txBody>
      </p:sp>
      <p:sp>
        <p:nvSpPr>
          <p:cNvPr id="5" name="Subtitle 2" hidden="0"/>
          <p:cNvSpPr>
            <a:spLocks noGrp="1"/>
          </p:cNvSpPr>
          <p:nvPr isPhoto="0" userDrawn="0">
            <p:ph idx="4294967295" hasCustomPrompt="0"/>
          </p:nvPr>
        </p:nvSpPr>
        <p:spPr bwMode="auto">
          <a:xfrm>
            <a:off x="508000" y="1253330"/>
            <a:ext cx="10515600" cy="4351338"/>
          </a:xfrm>
        </p:spPr>
        <p:txBody>
          <a:bodyPr/>
          <a:lstStyle/>
          <a:p>
            <a:pPr marL="0" indent="0" algn="ctr">
              <a:lnSpc>
                <a:spcPct val="100000"/>
              </a:lnSpc>
              <a:spcBef>
                <a:spcPts val="400"/>
              </a:spcBef>
              <a:buNone/>
              <a:defRPr/>
            </a:pPr>
            <a:r>
              <a:rPr lang="en-US" sz="1800">
                <a:solidFill>
                  <a:schemeClr val="bg1"/>
                </a:solidFill>
                <a:latin typeface="Post Grotesk Book"/>
                <a:ea typeface="Post Grotesk Book"/>
              </a:rPr>
              <a:t>September 13-14, 2019</a:t>
            </a:r>
            <a:endParaRPr/>
          </a:p>
          <a:p>
            <a:pPr marL="0" indent="0" algn="ctr">
              <a:lnSpc>
                <a:spcPct val="100000"/>
              </a:lnSpc>
              <a:spcBef>
                <a:spcPts val="400"/>
              </a:spcBef>
              <a:buNone/>
              <a:defRPr/>
            </a:pPr>
            <a:r>
              <a:rPr lang="en-US" sz="1800">
                <a:solidFill>
                  <a:schemeClr val="bg1"/>
                </a:solidFill>
                <a:latin typeface="Post Grotesk Book"/>
                <a:ea typeface="Post Grotesk Book"/>
              </a:rPr>
              <a:t>Philadelphia, PA</a:t>
            </a:r>
            <a:endParaRPr/>
          </a:p>
        </p:txBody>
      </p:sp>
      <p:pic>
        <p:nvPicPr>
          <p:cNvPr id="6" name="Picture 4" hidden="0"/>
          <p:cNvPicPr>
            <a:picLocks noChangeAspect="1"/>
          </p:cNvPicPr>
          <p:nvPr isPhoto="0" userDrawn="0"/>
        </p:nvPicPr>
        <p:blipFill>
          <a:blip r:embed="rId2"/>
          <a:stretch/>
        </p:blipFill>
        <p:spPr bwMode="auto">
          <a:xfrm>
            <a:off x="4886209" y="5406251"/>
            <a:ext cx="2419582" cy="1451749"/>
          </a:xfrm>
          <a:prstGeom prst="rect">
            <a:avLst/>
          </a:prstGeom>
        </p:spPr>
      </p:pic>
      <p:pic>
        <p:nvPicPr>
          <p:cNvPr id="7" name="Picture 5" hidden="0"/>
          <p:cNvPicPr>
            <a:picLocks noChangeAspect="1"/>
          </p:cNvPicPr>
          <p:nvPr isPhoto="0" userDrawn="0"/>
        </p:nvPicPr>
        <p:blipFill>
          <a:blip r:embed="rId3"/>
          <a:srcRect l="0" t="22505" r="0" b="0"/>
          <a:stretch/>
        </p:blipFill>
        <p:spPr bwMode="auto">
          <a:xfrm>
            <a:off x="0" y="2099389"/>
            <a:ext cx="12192000" cy="33068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PRMRP</a:t>
            </a:r>
            <a:r>
              <a:rPr lang="en-US"/>
              <a:t> Fiscal Year 2018</a:t>
            </a:r>
            <a:endParaRPr/>
          </a:p>
        </p:txBody>
      </p:sp>
      <p:sp>
        <p:nvSpPr>
          <p:cNvPr id="5" name="Rectangle 2" hidden="0"/>
          <p:cNvSpPr>
            <a:spLocks noChangeArrowheads="1"/>
          </p:cNvSpPr>
          <p:nvPr isPhoto="0" userDrawn="0"/>
        </p:nvSpPr>
        <p:spPr bwMode="auto">
          <a:xfrm>
            <a:off x="3157537" y="1350169"/>
            <a:ext cx="12192000" cy="457200"/>
          </a:xfrm>
          <a:prstGeom prst="rect">
            <a:avLst/>
          </a:prstGeom>
          <a:noFill/>
          <a:ln>
            <a:noFill/>
          </a:ln>
        </p:spPr>
        <p:txBody>
          <a:bodyPr vert="horz" wrap="none" lIns="91440" tIns="45720" rIns="91440" bIns="45720" numCol="1" anchor="ctr" anchorCtr="0" compatLnSpc="1">
            <a:prstTxWarp prst="textNoShape"/>
            <a:spAutoFit/>
          </a:bodyPr>
          <a:lstStyle/>
          <a:p>
            <a:pPr>
              <a:defRPr/>
            </a:pPr>
            <a:endParaRPr lang="en-US"/>
          </a:p>
        </p:txBody>
      </p:sp>
      <p:sp>
        <p:nvSpPr>
          <p:cNvPr id="6" name="Rectangle 3" hidden="0"/>
          <p:cNvSpPr>
            <a:spLocks noChangeArrowheads="1"/>
          </p:cNvSpPr>
          <p:nvPr isPhoto="0" userDrawn="0"/>
        </p:nvSpPr>
        <p:spPr bwMode="auto">
          <a:xfrm>
            <a:off x="3157537" y="5703094"/>
            <a:ext cx="12192000" cy="457200"/>
          </a:xfrm>
          <a:prstGeom prst="rect">
            <a:avLst/>
          </a:prstGeom>
          <a:noFill/>
          <a:ln>
            <a:noFill/>
          </a:ln>
        </p:spPr>
        <p:txBody>
          <a:bodyPr vert="horz" wrap="none" lIns="91440" tIns="45720" rIns="91440" bIns="45720" numCol="1" anchor="ctr" anchorCtr="0" compatLnSpc="1">
            <a:prstTxWarp prst="textNoShape"/>
            <a:spAutoFit/>
          </a:bodyPr>
          <a:lstStyle/>
          <a:p>
            <a:pPr>
              <a:defRPr/>
            </a:pPr>
            <a:endParaRPr lang="en-US"/>
          </a:p>
        </p:txBody>
      </p:sp>
      <p:pic>
        <p:nvPicPr>
          <p:cNvPr id="7" name="Picture 4" descr="Related image" hidden="0"/>
          <p:cNvPicPr>
            <a:picLocks noChangeAspect="1" noChangeArrowheads="1"/>
          </p:cNvPicPr>
          <p:nvPr isPhoto="0" userDrawn="0"/>
        </p:nvPicPr>
        <p:blipFill>
          <a:blip r:embed="rId2"/>
          <a:stretch/>
        </p:blipFill>
        <p:spPr bwMode="auto">
          <a:xfrm>
            <a:off x="4569062" y="1781212"/>
            <a:ext cx="5467351" cy="4395750"/>
          </a:xfrm>
          <a:prstGeom prst="rect">
            <a:avLst/>
          </a:prstGeom>
          <a:noFill/>
        </p:spPr>
      </p:pic>
      <p:sp>
        <p:nvSpPr>
          <p:cNvPr id="8" name="Flowchart: Sequential Access Storage 7" hidden="0"/>
          <p:cNvSpPr/>
          <p:nvPr isPhoto="0" userDrawn="0"/>
        </p:nvSpPr>
        <p:spPr bwMode="auto">
          <a:xfrm>
            <a:off x="2328530" y="2867283"/>
            <a:ext cx="3572540" cy="1892595"/>
          </a:xfrm>
          <a:prstGeom prst="flowChartMagneticTape">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000">
                <a:solidFill>
                  <a:schemeClr val="tx1"/>
                </a:solidFill>
              </a:rPr>
              <a:t>$3.1 MILLION DOLLARS….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a:t>Why We Focus on the Senate for </a:t>
            </a:r>
            <a:r>
              <a:rPr lang="en-US"/>
              <a:t>PRMRP</a:t>
            </a:r>
            <a:endParaRPr lang="en-US"/>
          </a:p>
        </p:txBody>
      </p:sp>
      <p:sp>
        <p:nvSpPr>
          <p:cNvPr id="5" name="TextBox 1" hidden="0"/>
          <p:cNvSpPr>
            <a:spLocks noAdjustHandles="0" noChangeArrowheads="0"/>
          </p:cNvSpPr>
          <p:nvPr isPhoto="0" userDrawn="0"/>
        </p:nvSpPr>
        <p:spPr bwMode="auto">
          <a:xfrm>
            <a:off x="1063256" y="1887507"/>
            <a:ext cx="10290544" cy="3323987"/>
          </a:xfrm>
          <a:prstGeom prst="rect">
            <a:avLst/>
          </a:prstGeom>
          <a:noFill/>
        </p:spPr>
        <p:txBody>
          <a:bodyPr wrap="square" rtlCol="0">
            <a:spAutoFit/>
          </a:bodyPr>
          <a:lstStyle/>
          <a:p>
            <a:pPr>
              <a:defRPr/>
            </a:pPr>
            <a:r>
              <a:rPr lang="en-US" sz="2400"/>
              <a:t>The </a:t>
            </a:r>
            <a:r>
              <a:rPr lang="en-US" sz="2400"/>
              <a:t>PRMRP</a:t>
            </a:r>
            <a:r>
              <a:rPr lang="en-US" sz="2400"/>
              <a:t> is a Senate program, therefore only the Senate Defense Appropriations bills contain its funding</a:t>
            </a:r>
            <a:endParaRPr/>
          </a:p>
          <a:p>
            <a:pPr>
              <a:defRPr/>
            </a:pPr>
            <a:endParaRPr lang="en-US" sz="2400"/>
          </a:p>
          <a:p>
            <a:pPr>
              <a:defRPr/>
            </a:pPr>
            <a:r>
              <a:rPr lang="en-US" sz="2400"/>
              <a:t>As legislation is being crafted, members of the Senate Defense Appropriations Committee are given the opportunity to weigh in on </a:t>
            </a:r>
            <a:r>
              <a:rPr lang="en-US" sz="2400"/>
              <a:t>PRMRP</a:t>
            </a:r>
            <a:r>
              <a:rPr lang="en-US" sz="2400"/>
              <a:t> eligible disease areas</a:t>
            </a:r>
            <a:endParaRPr/>
          </a:p>
          <a:p>
            <a:pPr>
              <a:defRPr/>
            </a:pPr>
            <a:endParaRPr lang="en-US" sz="2400"/>
          </a:p>
          <a:p>
            <a:pPr>
              <a:defRPr/>
            </a:pPr>
            <a:r>
              <a:rPr lang="en-US" sz="2400"/>
              <a:t>Senators Feinstein and Durbin in particular have been incredibly helpful in renewing DM’s </a:t>
            </a:r>
            <a:r>
              <a:rPr lang="en-US" sz="2400"/>
              <a:t>PRMRP</a:t>
            </a:r>
            <a:r>
              <a:rPr lang="en-US" sz="2400"/>
              <a:t> designation </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a:t>How YOU can get Involved</a:t>
            </a:r>
            <a:endParaRPr/>
          </a:p>
        </p:txBody>
      </p:sp>
      <p:sp>
        <p:nvSpPr>
          <p:cNvPr id="5" name="TextBox 1" hidden="0"/>
          <p:cNvSpPr>
            <a:spLocks noAdjustHandles="0" noChangeArrowheads="0"/>
          </p:cNvSpPr>
          <p:nvPr isPhoto="0" userDrawn="0"/>
        </p:nvSpPr>
        <p:spPr bwMode="auto">
          <a:xfrm>
            <a:off x="1063256" y="1887507"/>
            <a:ext cx="10290544" cy="2769989"/>
          </a:xfrm>
          <a:prstGeom prst="rect">
            <a:avLst/>
          </a:prstGeom>
          <a:noFill/>
        </p:spPr>
        <p:txBody>
          <a:bodyPr wrap="square" rtlCol="0">
            <a:spAutoFit/>
          </a:bodyPr>
          <a:lstStyle/>
          <a:p>
            <a:pPr>
              <a:defRPr/>
            </a:pPr>
            <a:r>
              <a:rPr lang="en-US" sz="2600"/>
              <a:t>Call or write your Senator to tell them you support the </a:t>
            </a:r>
            <a:r>
              <a:rPr lang="en-US" sz="2600"/>
              <a:t>PRMRP</a:t>
            </a:r>
            <a:r>
              <a:rPr lang="en-US" sz="2600"/>
              <a:t>, and specifically DM inclusion in the program.</a:t>
            </a:r>
            <a:endParaRPr/>
          </a:p>
          <a:p>
            <a:pPr>
              <a:defRPr/>
            </a:pPr>
            <a:endParaRPr lang="en-US" sz="2600"/>
          </a:p>
          <a:p>
            <a:pPr>
              <a:defRPr/>
            </a:pPr>
            <a:r>
              <a:rPr lang="en-US" sz="2600"/>
              <a:t>If your Senator is on the list of Defense Appropriations Subcommittee Members, call him or her to thank them for support for DM and the </a:t>
            </a:r>
            <a:r>
              <a:rPr lang="en-US" sz="2600"/>
              <a:t>PRMRP</a:t>
            </a:r>
            <a:r>
              <a:rPr lang="en-US" sz="2600"/>
              <a:t>.</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sz="4000"/>
              <a:t>Senate Defense Appropriations Committee</a:t>
            </a:r>
            <a:br>
              <a:rPr lang="en-US" sz="4000"/>
            </a:br>
            <a:endParaRPr lang="en-US" sz="4000"/>
          </a:p>
        </p:txBody>
      </p:sp>
      <p:sp>
        <p:nvSpPr>
          <p:cNvPr id="5" name="TextBox 1" hidden="0"/>
          <p:cNvSpPr>
            <a:spLocks noAdjustHandles="0" noChangeArrowheads="0"/>
          </p:cNvSpPr>
          <p:nvPr isPhoto="0" userDrawn="0"/>
        </p:nvSpPr>
        <p:spPr bwMode="auto">
          <a:xfrm>
            <a:off x="950728" y="1513855"/>
            <a:ext cx="10290544" cy="4893647"/>
          </a:xfrm>
          <a:prstGeom prst="rect">
            <a:avLst/>
          </a:prstGeom>
          <a:noFill/>
        </p:spPr>
        <p:txBody>
          <a:bodyPr wrap="square" numCol="2" rtlCol="0">
            <a:spAutoFit/>
          </a:bodyPr>
          <a:lstStyle/>
          <a:p>
            <a:pPr lvl="0">
              <a:buClr>
                <a:srgbClr val="297FD5"/>
              </a:buClr>
              <a:defRPr/>
            </a:pPr>
            <a:r>
              <a:rPr lang="en-US" sz="2600">
                <a:solidFill>
                  <a:srgbClr val="13294B"/>
                </a:solidFill>
              </a:rPr>
              <a:t>Shelby, (AL) Chair</a:t>
            </a:r>
            <a:endParaRPr/>
          </a:p>
          <a:p>
            <a:pPr lvl="0">
              <a:buClr>
                <a:srgbClr val="297FD5"/>
              </a:buClr>
              <a:defRPr/>
            </a:pPr>
            <a:r>
              <a:rPr lang="en-US" sz="2600">
                <a:solidFill>
                  <a:srgbClr val="13294B"/>
                </a:solidFill>
              </a:rPr>
              <a:t>McConnell (KY)</a:t>
            </a:r>
            <a:endParaRPr/>
          </a:p>
          <a:p>
            <a:pPr lvl="0">
              <a:buClr>
                <a:srgbClr val="297FD5"/>
              </a:buClr>
              <a:defRPr/>
            </a:pPr>
            <a:r>
              <a:rPr lang="en-US" sz="2600">
                <a:solidFill>
                  <a:srgbClr val="13294B"/>
                </a:solidFill>
              </a:rPr>
              <a:t>Alexander (TN)</a:t>
            </a:r>
            <a:endParaRPr/>
          </a:p>
          <a:p>
            <a:pPr lvl="0">
              <a:buClr>
                <a:srgbClr val="297FD5"/>
              </a:buClr>
              <a:defRPr/>
            </a:pPr>
            <a:r>
              <a:rPr lang="en-US" sz="2600">
                <a:solidFill>
                  <a:srgbClr val="13294B"/>
                </a:solidFill>
              </a:rPr>
              <a:t>Collins (ME)</a:t>
            </a:r>
            <a:endParaRPr/>
          </a:p>
          <a:p>
            <a:pPr lvl="0">
              <a:buClr>
                <a:srgbClr val="297FD5"/>
              </a:buClr>
              <a:defRPr/>
            </a:pPr>
            <a:r>
              <a:rPr lang="en-US" sz="2600">
                <a:solidFill>
                  <a:srgbClr val="13294B"/>
                </a:solidFill>
              </a:rPr>
              <a:t>Murkowski (AK)</a:t>
            </a:r>
            <a:endParaRPr/>
          </a:p>
          <a:p>
            <a:pPr lvl="0">
              <a:buClr>
                <a:srgbClr val="297FD5"/>
              </a:buClr>
              <a:defRPr/>
            </a:pPr>
            <a:r>
              <a:rPr lang="en-US" sz="2600">
                <a:solidFill>
                  <a:srgbClr val="13294B"/>
                </a:solidFill>
              </a:rPr>
              <a:t>Graham (SC)</a:t>
            </a:r>
            <a:endParaRPr/>
          </a:p>
          <a:p>
            <a:pPr lvl="0">
              <a:buClr>
                <a:srgbClr val="297FD5"/>
              </a:buClr>
              <a:defRPr/>
            </a:pPr>
            <a:r>
              <a:rPr lang="en-US" sz="2600">
                <a:solidFill>
                  <a:srgbClr val="13294B"/>
                </a:solidFill>
              </a:rPr>
              <a:t>Blunt (MO)</a:t>
            </a:r>
            <a:endParaRPr/>
          </a:p>
          <a:p>
            <a:pPr lvl="0">
              <a:buClr>
                <a:srgbClr val="297FD5"/>
              </a:buClr>
              <a:defRPr/>
            </a:pPr>
            <a:r>
              <a:rPr lang="en-US" sz="2600">
                <a:solidFill>
                  <a:srgbClr val="13294B"/>
                </a:solidFill>
              </a:rPr>
              <a:t>Moran (KS)</a:t>
            </a:r>
            <a:endParaRPr/>
          </a:p>
          <a:p>
            <a:pPr lvl="0">
              <a:buClr>
                <a:srgbClr val="297FD5"/>
              </a:buClr>
              <a:defRPr/>
            </a:pPr>
            <a:r>
              <a:rPr lang="en-US" sz="2600">
                <a:solidFill>
                  <a:srgbClr val="13294B"/>
                </a:solidFill>
              </a:rPr>
              <a:t>Hoeven</a:t>
            </a:r>
            <a:r>
              <a:rPr lang="en-US" sz="2600">
                <a:solidFill>
                  <a:srgbClr val="13294B"/>
                </a:solidFill>
              </a:rPr>
              <a:t> (ND)</a:t>
            </a:r>
            <a:endParaRPr/>
          </a:p>
          <a:p>
            <a:pPr lvl="0">
              <a:buClr>
                <a:srgbClr val="297FD5"/>
              </a:buClr>
              <a:defRPr/>
            </a:pPr>
            <a:r>
              <a:rPr lang="en-US" sz="2600">
                <a:solidFill>
                  <a:srgbClr val="13294B"/>
                </a:solidFill>
              </a:rPr>
              <a:t>Boozman</a:t>
            </a:r>
            <a:r>
              <a:rPr lang="en-US" sz="2600">
                <a:solidFill>
                  <a:srgbClr val="13294B"/>
                </a:solidFill>
              </a:rPr>
              <a:t> (AR)</a:t>
            </a:r>
            <a:endParaRPr/>
          </a:p>
          <a:p>
            <a:pPr lvl="0">
              <a:buClr>
                <a:srgbClr val="297FD5"/>
              </a:buClr>
              <a:defRPr/>
            </a:pPr>
            <a:endParaRPr lang="en-US" sz="2600">
              <a:solidFill>
                <a:srgbClr val="13294B"/>
              </a:solidFill>
            </a:endParaRPr>
          </a:p>
          <a:p>
            <a:pPr lvl="0">
              <a:buClr>
                <a:srgbClr val="297FD5"/>
              </a:buClr>
              <a:defRPr/>
            </a:pPr>
            <a:endParaRPr lang="en-US" sz="2600">
              <a:solidFill>
                <a:srgbClr val="13294B"/>
              </a:solidFill>
            </a:endParaRPr>
          </a:p>
          <a:p>
            <a:pPr lvl="0">
              <a:buClr>
                <a:srgbClr val="297FD5"/>
              </a:buClr>
              <a:defRPr/>
            </a:pPr>
            <a:r>
              <a:rPr lang="en-US" sz="2600">
                <a:solidFill>
                  <a:srgbClr val="13294B"/>
                </a:solidFill>
              </a:rPr>
              <a:t>Durbin (IL), Ranking</a:t>
            </a:r>
            <a:endParaRPr/>
          </a:p>
          <a:p>
            <a:pPr lvl="0">
              <a:buClr>
                <a:srgbClr val="297FD5"/>
              </a:buClr>
              <a:defRPr/>
            </a:pPr>
            <a:r>
              <a:rPr lang="en-US" sz="2600">
                <a:solidFill>
                  <a:srgbClr val="13294B"/>
                </a:solidFill>
              </a:rPr>
              <a:t>Leahy (VT)</a:t>
            </a:r>
            <a:endParaRPr/>
          </a:p>
          <a:p>
            <a:pPr lvl="0">
              <a:buClr>
                <a:srgbClr val="297FD5"/>
              </a:buClr>
              <a:defRPr/>
            </a:pPr>
            <a:r>
              <a:rPr lang="en-US" sz="2600">
                <a:solidFill>
                  <a:srgbClr val="13294B"/>
                </a:solidFill>
              </a:rPr>
              <a:t>Feinstein (CA)</a:t>
            </a:r>
            <a:endParaRPr/>
          </a:p>
          <a:p>
            <a:pPr lvl="0">
              <a:buClr>
                <a:srgbClr val="297FD5"/>
              </a:buClr>
              <a:defRPr/>
            </a:pPr>
            <a:r>
              <a:rPr lang="en-US" sz="2600">
                <a:solidFill>
                  <a:srgbClr val="13294B"/>
                </a:solidFill>
              </a:rPr>
              <a:t>Murray (WA)</a:t>
            </a:r>
            <a:endParaRPr/>
          </a:p>
          <a:p>
            <a:pPr lvl="0">
              <a:buClr>
                <a:srgbClr val="297FD5"/>
              </a:buClr>
              <a:defRPr/>
            </a:pPr>
            <a:r>
              <a:rPr lang="en-US" sz="2600">
                <a:solidFill>
                  <a:srgbClr val="13294B"/>
                </a:solidFill>
              </a:rPr>
              <a:t>Reed (RI)</a:t>
            </a:r>
            <a:endParaRPr/>
          </a:p>
          <a:p>
            <a:pPr lvl="0">
              <a:buClr>
                <a:srgbClr val="297FD5"/>
              </a:buClr>
              <a:defRPr/>
            </a:pPr>
            <a:r>
              <a:rPr lang="en-US" sz="2600">
                <a:solidFill>
                  <a:srgbClr val="13294B"/>
                </a:solidFill>
              </a:rPr>
              <a:t>Tester (MT)</a:t>
            </a:r>
            <a:endParaRPr/>
          </a:p>
          <a:p>
            <a:pPr lvl="0">
              <a:buClr>
                <a:srgbClr val="297FD5"/>
              </a:buClr>
              <a:defRPr/>
            </a:pPr>
            <a:r>
              <a:rPr lang="en-US" sz="2600">
                <a:solidFill>
                  <a:srgbClr val="13294B"/>
                </a:solidFill>
              </a:rPr>
              <a:t>Udall (NM)</a:t>
            </a:r>
            <a:endParaRPr/>
          </a:p>
          <a:p>
            <a:pPr lvl="0">
              <a:buClr>
                <a:srgbClr val="297FD5"/>
              </a:buClr>
              <a:defRPr/>
            </a:pPr>
            <a:r>
              <a:rPr lang="en-US" sz="2600">
                <a:solidFill>
                  <a:srgbClr val="13294B"/>
                </a:solidFill>
              </a:rPr>
              <a:t>Schatz (HI)</a:t>
            </a:r>
            <a:endParaRPr/>
          </a:p>
          <a:p>
            <a:pPr lvl="0">
              <a:buClr>
                <a:srgbClr val="297FD5"/>
              </a:buClr>
              <a:defRPr/>
            </a:pPr>
            <a:r>
              <a:rPr lang="en-US" sz="2600">
                <a:solidFill>
                  <a:srgbClr val="13294B"/>
                </a:solidFill>
              </a:rPr>
              <a:t>Baldwin (WI)</a:t>
            </a:r>
            <a:endParaRPr/>
          </a:p>
          <a:p>
            <a:pPr lvl="0">
              <a:buClr>
                <a:srgbClr val="297FD5"/>
              </a:buClr>
              <a:defRPr/>
            </a:pPr>
            <a:endParaRPr lang="en-US" sz="2800">
              <a:solidFill>
                <a:prstClr val="black"/>
              </a:solidFill>
            </a:endParaRPr>
          </a:p>
          <a:p>
            <a:pPr lvl="0">
              <a:buClr>
                <a:srgbClr val="297FD5"/>
              </a:buClr>
              <a:defRPr/>
            </a:pPr>
            <a:endParaRPr lang="en-US" sz="2800">
              <a:solidFill>
                <a:prstClr val="black"/>
              </a:solidFill>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8200" y="460541"/>
            <a:ext cx="10515600" cy="1325563"/>
          </a:xfrm>
        </p:spPr>
        <p:txBody>
          <a:bodyPr/>
          <a:lstStyle/>
          <a:p>
            <a:pPr>
              <a:defRPr/>
            </a:pPr>
            <a:r>
              <a:rPr lang="en-US"/>
              <a:t>Why We Need Advocates Like YOU </a:t>
            </a:r>
            <a:endParaRPr/>
          </a:p>
        </p:txBody>
      </p:sp>
      <p:sp>
        <p:nvSpPr>
          <p:cNvPr id="5" name="TextBox 4" hidden="0"/>
          <p:cNvSpPr>
            <a:spLocks noAdjustHandles="0" noChangeArrowheads="0"/>
          </p:cNvSpPr>
          <p:nvPr isPhoto="0" userDrawn="0"/>
        </p:nvSpPr>
        <p:spPr bwMode="auto">
          <a:xfrm>
            <a:off x="914400" y="1786104"/>
            <a:ext cx="10439400" cy="4154984"/>
          </a:xfrm>
          <a:prstGeom prst="rect">
            <a:avLst/>
          </a:prstGeom>
          <a:noFill/>
        </p:spPr>
        <p:txBody>
          <a:bodyPr wrap="square" rtlCol="0">
            <a:spAutoFit/>
          </a:bodyPr>
          <a:lstStyle/>
          <a:p>
            <a:pPr>
              <a:defRPr/>
            </a:pPr>
            <a:r>
              <a:rPr lang="en-US" sz="2200" b="1" u="sng"/>
              <a:t>YOU</a:t>
            </a:r>
            <a:r>
              <a:rPr lang="en-US" sz="2200" u="sng"/>
              <a:t> are the single most important advocate in Washington. Why?</a:t>
            </a:r>
            <a:endParaRPr/>
          </a:p>
          <a:p>
            <a:pPr>
              <a:defRPr/>
            </a:pPr>
            <a:endParaRPr lang="en-US" sz="2200"/>
          </a:p>
          <a:p>
            <a:pPr>
              <a:defRPr/>
            </a:pPr>
            <a:r>
              <a:rPr lang="en-US" sz="2200" b="1"/>
              <a:t>YOU </a:t>
            </a:r>
            <a:r>
              <a:rPr lang="en-US" sz="2200"/>
              <a:t>vote for or against members of Congress.</a:t>
            </a:r>
            <a:endParaRPr/>
          </a:p>
          <a:p>
            <a:pPr>
              <a:defRPr/>
            </a:pPr>
            <a:endParaRPr lang="en-US" sz="2200"/>
          </a:p>
          <a:p>
            <a:pPr>
              <a:defRPr/>
            </a:pPr>
            <a:r>
              <a:rPr lang="en-US" sz="2200" b="1"/>
              <a:t>YOU </a:t>
            </a:r>
            <a:r>
              <a:rPr lang="en-US" sz="2200"/>
              <a:t>live nearest to your members of Congress. You see them at the July 4th parade, at town hall meetings, in the grocery store, at their kids’ school, at houses of worship, etc. </a:t>
            </a:r>
            <a:endParaRPr/>
          </a:p>
          <a:p>
            <a:pPr>
              <a:defRPr/>
            </a:pPr>
            <a:endParaRPr lang="en-US" sz="2200"/>
          </a:p>
          <a:p>
            <a:pPr>
              <a:defRPr/>
            </a:pPr>
            <a:r>
              <a:rPr lang="en-US" sz="2200" b="1"/>
              <a:t>YOU</a:t>
            </a:r>
            <a:r>
              <a:rPr lang="en-US" sz="2200"/>
              <a:t> have a deeply personal, authentic and powerful message that is crafted by your own life experience and needs.</a:t>
            </a:r>
            <a:endParaRPr/>
          </a:p>
          <a:p>
            <a:pPr>
              <a:defRPr/>
            </a:pPr>
            <a:endParaRPr lang="en-US" sz="2200"/>
          </a:p>
          <a:p>
            <a:pPr>
              <a:defRPr/>
            </a:pPr>
            <a:r>
              <a:rPr lang="en-US" sz="2200" b="1"/>
              <a:t>YOU</a:t>
            </a:r>
            <a:r>
              <a:rPr lang="en-US" sz="2200"/>
              <a:t> have taken time out of your lives to make your voices heard on issues that are important to you.</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a:t>How to be an Advocate at Home </a:t>
            </a:r>
            <a:endParaRPr/>
          </a:p>
        </p:txBody>
      </p:sp>
      <p:sp>
        <p:nvSpPr>
          <p:cNvPr id="5" name="TextBox 1" hidden="0"/>
          <p:cNvSpPr>
            <a:spLocks noAdjustHandles="0" noChangeArrowheads="0"/>
          </p:cNvSpPr>
          <p:nvPr isPhoto="0" userDrawn="0"/>
        </p:nvSpPr>
        <p:spPr bwMode="auto">
          <a:xfrm>
            <a:off x="1169582" y="1589795"/>
            <a:ext cx="10290544" cy="5109091"/>
          </a:xfrm>
          <a:prstGeom prst="rect">
            <a:avLst/>
          </a:prstGeom>
          <a:noFill/>
        </p:spPr>
        <p:txBody>
          <a:bodyPr wrap="square" numCol="1" rtlCol="0">
            <a:spAutoFit/>
          </a:bodyPr>
          <a:lstStyle/>
          <a:p>
            <a:pPr>
              <a:defRPr/>
            </a:pPr>
            <a:r>
              <a:rPr lang="en-US" sz="2200"/>
              <a:t>You don’t have to be in Washington to be an advocate – your representatives have offices in your home state too. </a:t>
            </a:r>
            <a:endParaRPr/>
          </a:p>
          <a:p>
            <a:pPr>
              <a:defRPr/>
            </a:pPr>
            <a:endParaRPr lang="en-US" sz="2200"/>
          </a:p>
          <a:p>
            <a:pPr>
              <a:defRPr/>
            </a:pPr>
            <a:r>
              <a:rPr lang="en-US" sz="2200"/>
              <a:t>You can meet with staff in those offices, or correspond via email or phone call with the Washington staff.</a:t>
            </a:r>
            <a:endParaRPr/>
          </a:p>
          <a:p>
            <a:pPr>
              <a:defRPr/>
            </a:pPr>
            <a:endParaRPr lang="en-US" sz="2200"/>
          </a:p>
          <a:p>
            <a:pPr>
              <a:defRPr/>
            </a:pPr>
            <a:r>
              <a:rPr lang="en-US" sz="2200"/>
              <a:t>Remember, you don’t have to be a policy expert. The staff will want you to help them better understand myotonic dystrophy and to hear about your personal experiences with DM</a:t>
            </a:r>
            <a:endParaRPr/>
          </a:p>
          <a:p>
            <a:pPr>
              <a:defRPr/>
            </a:pPr>
            <a:r>
              <a:rPr lang="en-US" sz="2200"/>
              <a:t> </a:t>
            </a:r>
            <a:endParaRPr/>
          </a:p>
          <a:p>
            <a:pPr>
              <a:defRPr/>
            </a:pPr>
            <a:r>
              <a:rPr lang="en-US" sz="2200"/>
              <a:t>Being a successful advocate takes work, just like any relationship. </a:t>
            </a:r>
            <a:endParaRPr/>
          </a:p>
          <a:p>
            <a:pPr>
              <a:defRPr/>
            </a:pPr>
            <a:endParaRPr lang="en-US" sz="2200"/>
          </a:p>
          <a:p>
            <a:pPr>
              <a:defRPr/>
            </a:pPr>
            <a:r>
              <a:rPr lang="en-US" sz="2200"/>
              <a:t>Having a solid foundation is almost always helpful so they understand you and Myotonic Dystrophy BEFORE you come in with a request.</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a:xfrm>
            <a:off x="838200" y="391824"/>
            <a:ext cx="10515600" cy="1325563"/>
          </a:xfrm>
        </p:spPr>
        <p:txBody>
          <a:bodyPr/>
          <a:lstStyle/>
          <a:p>
            <a:pPr>
              <a:defRPr/>
            </a:pPr>
            <a:r>
              <a:rPr lang="en-US"/>
              <a:t>Want to be an A+ Advocate?</a:t>
            </a:r>
            <a:endParaRPr/>
          </a:p>
        </p:txBody>
      </p:sp>
      <p:sp>
        <p:nvSpPr>
          <p:cNvPr id="5" name="TextBox 1" hidden="0"/>
          <p:cNvSpPr>
            <a:spLocks noAdjustHandles="0" noChangeArrowheads="0"/>
          </p:cNvSpPr>
          <p:nvPr isPhoto="0" userDrawn="0"/>
        </p:nvSpPr>
        <p:spPr bwMode="auto">
          <a:xfrm>
            <a:off x="1169582" y="2280912"/>
            <a:ext cx="10290544" cy="2954655"/>
          </a:xfrm>
          <a:prstGeom prst="rect">
            <a:avLst/>
          </a:prstGeom>
          <a:noFill/>
        </p:spPr>
        <p:txBody>
          <a:bodyPr wrap="square" numCol="1" rtlCol="0">
            <a:spAutoFit/>
          </a:bodyPr>
          <a:lstStyle/>
          <a:p>
            <a:pPr>
              <a:defRPr/>
            </a:pPr>
            <a:r>
              <a:rPr lang="en-US" sz="2400"/>
              <a:t>Seek Opportunities To Develop A Relationship With Member and Their Staff</a:t>
            </a:r>
            <a:endParaRPr/>
          </a:p>
          <a:p>
            <a:pPr>
              <a:defRPr/>
            </a:pPr>
            <a:endParaRPr lang="en-US" sz="2400"/>
          </a:p>
          <a:p>
            <a:pPr>
              <a:defRPr/>
            </a:pPr>
            <a:r>
              <a:rPr lang="en-US" sz="2400"/>
              <a:t>Draft A Letter to The Editor About Our DM Congressional Priorities</a:t>
            </a:r>
            <a:endParaRPr/>
          </a:p>
          <a:p>
            <a:pPr>
              <a:defRPr/>
            </a:pPr>
            <a:endParaRPr lang="en-US" sz="2400"/>
          </a:p>
          <a:p>
            <a:pPr>
              <a:defRPr/>
            </a:pPr>
            <a:r>
              <a:rPr lang="en-US" sz="2400" b="1" u="sng"/>
              <a:t>Invite Family and Friends To Become DM Advocates</a:t>
            </a:r>
            <a:endParaRPr/>
          </a:p>
          <a:p>
            <a:pPr>
              <a:defRPr/>
            </a:pPr>
            <a:endParaRPr lang="en-US" sz="2400" b="1" u="sng"/>
          </a:p>
          <a:p>
            <a:pPr>
              <a:defRPr/>
            </a:pPr>
            <a:r>
              <a:rPr lang="en-US" sz="2400"/>
              <a:t>Stay Connected With </a:t>
            </a:r>
            <a:r>
              <a:rPr lang="en-US" sz="2400"/>
              <a:t>MDF</a:t>
            </a:r>
            <a:r>
              <a:rPr lang="en-US" sz="2400"/>
              <a:t> For Action Alerts All Year</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Subtitle 2" hidden="0"/>
          <p:cNvSpPr>
            <a:spLocks noGrp="1"/>
          </p:cNvSpPr>
          <p:nvPr isPhoto="0" userDrawn="0">
            <p:ph type="subTitle" idx="4294967295" hasCustomPrompt="0"/>
          </p:nvPr>
        </p:nvSpPr>
        <p:spPr bwMode="auto">
          <a:xfrm>
            <a:off x="828040" y="1847215"/>
            <a:ext cx="10535920" cy="1655763"/>
          </a:xfrm>
        </p:spPr>
        <p:txBody>
          <a:bodyPr>
            <a:noAutofit/>
          </a:bodyPr>
          <a:lstStyle/>
          <a:p>
            <a:pPr marL="0" indent="0" algn="ctr">
              <a:buNone/>
              <a:defRPr/>
            </a:pPr>
            <a:r>
              <a:rPr lang="en-US" sz="4400" i="1">
                <a:solidFill>
                  <a:schemeClr val="bg1"/>
                </a:solidFill>
                <a:latin typeface="Reckless"/>
              </a:rPr>
              <a:t>Do what you can, where you are, with what you have.</a:t>
            </a:r>
            <a:endParaRPr/>
          </a:p>
        </p:txBody>
      </p:sp>
      <p:sp>
        <p:nvSpPr>
          <p:cNvPr id="5" name="Subtitle 2" hidden="0"/>
          <p:cNvSpPr>
            <a:spLocks noAdjustHandles="0" noChangeArrowheads="0"/>
          </p:cNvSpPr>
          <p:nvPr isPhoto="0" userDrawn="0"/>
        </p:nvSpPr>
        <p:spPr bwMode="auto">
          <a:xfrm>
            <a:off x="939111" y="3502978"/>
            <a:ext cx="10313778" cy="515508"/>
          </a:xfrm>
          <a:prstGeom prst="rect">
            <a:avLst/>
          </a:prstGeom>
        </p:spPr>
        <p:txBody>
          <a:bodyPr vert="horz" lIns="91440" tIns="45720" rIns="91440" bIns="45720" rtlCol="0">
            <a:noAutofit/>
          </a:bodyPr>
          <a:lstStyle>
            <a:lvl1pPr marL="0" indent="0" algn="ctr" defTabSz="914400">
              <a:lnSpc>
                <a:spcPct val="90000"/>
              </a:lnSpc>
              <a:spcBef>
                <a:spcPts val="1000"/>
              </a:spcBef>
              <a:buFont typeface="Arial"/>
              <a:buNone/>
              <a:defRPr sz="2400">
                <a:solidFill>
                  <a:schemeClr val="tx1"/>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US">
                <a:solidFill>
                  <a:schemeClr val="bg1"/>
                </a:solidFill>
                <a:latin typeface="Post Grotesk Book"/>
                <a:ea typeface="Post Grotesk Book"/>
              </a:rPr>
              <a:t>-Theodore Roosevelt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p:txBody>
          <a:bodyPr/>
          <a:lstStyle/>
          <a:p>
            <a:pPr>
              <a:defRPr/>
            </a:pPr>
            <a:r>
              <a:rPr lang="en-US" sz="6500">
                <a:solidFill>
                  <a:schemeClr val="bg1"/>
                </a:solidFill>
                <a:latin typeface="Reckless"/>
              </a:rPr>
              <a:t>Thank you!</a:t>
            </a:r>
            <a:br>
              <a:rPr lang="en-US" sz="6500">
                <a:solidFill>
                  <a:schemeClr val="bg1"/>
                </a:solidFill>
                <a:latin typeface="Reckless"/>
              </a:rPr>
            </a:br>
            <a:br>
              <a:rPr lang="en-US" sz="6500">
                <a:solidFill>
                  <a:schemeClr val="bg1"/>
                </a:solidFill>
                <a:latin typeface="Reckless"/>
              </a:rPr>
            </a:br>
            <a:r>
              <a:rPr lang="en-US" sz="2600">
                <a:solidFill>
                  <a:schemeClr val="bg1"/>
                </a:solidFill>
                <a:latin typeface="Reckless"/>
              </a:rPr>
              <a:t>Questions? </a:t>
            </a:r>
            <a:br>
              <a:rPr lang="en-US" sz="2600">
                <a:solidFill>
                  <a:schemeClr val="bg1"/>
                </a:solidFill>
                <a:latin typeface="Reckless"/>
              </a:rPr>
            </a:br>
            <a:br>
              <a:rPr lang="en-US" sz="2600">
                <a:solidFill>
                  <a:schemeClr val="bg1"/>
                </a:solidFill>
                <a:latin typeface="Reckless"/>
              </a:rPr>
            </a:br>
            <a:r>
              <a:rPr lang="en-US" sz="2600">
                <a:solidFill>
                  <a:schemeClr val="bg1"/>
                </a:solidFill>
                <a:latin typeface="Reckless"/>
              </a:rPr>
              <a:t>Contact Kevin Brennan at </a:t>
            </a:r>
            <a:r>
              <a:rPr lang="en-US" sz="2600" u="sng">
                <a:solidFill>
                  <a:schemeClr val="bg1"/>
                </a:solidFill>
                <a:latin typeface="Reckless"/>
                <a:hlinkClick r:id="rId2" tooltip=""/>
              </a:rPr>
              <a:t>Kevin.Brennan@faegrebd.com</a:t>
            </a:r>
            <a:br>
              <a:rPr lang="en-US" sz="6500">
                <a:solidFill>
                  <a:schemeClr val="bg1"/>
                </a:solidFill>
                <a:latin typeface="Reckless"/>
              </a:rPr>
            </a:br>
            <a:endParaRPr lang="en-US" sz="6500">
              <a:solidFill>
                <a:schemeClr val="bg1"/>
              </a:solidFill>
              <a:latin typeface="Reckles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p:txBody>
          <a:bodyPr/>
          <a:lstStyle/>
          <a:p>
            <a:pPr>
              <a:defRPr/>
            </a:pPr>
            <a:r>
              <a:rPr lang="en-US" sz="7200">
                <a:solidFill>
                  <a:schemeClr val="bg1"/>
                </a:solidFill>
                <a:latin typeface="Reckless"/>
              </a:rPr>
              <a:t>Advocacy 101</a:t>
            </a:r>
            <a:endParaRPr/>
          </a:p>
        </p:txBody>
      </p:sp>
      <p:sp>
        <p:nvSpPr>
          <p:cNvPr id="5" name="Subtitle 2" hidden="0"/>
          <p:cNvSpPr>
            <a:spLocks noGrp="1"/>
          </p:cNvSpPr>
          <p:nvPr isPhoto="0" userDrawn="0">
            <p:ph type="subTitle" idx="1" hasCustomPrompt="0"/>
          </p:nvPr>
        </p:nvSpPr>
        <p:spPr bwMode="auto"/>
        <p:txBody>
          <a:bodyPr/>
          <a:lstStyle/>
          <a:p>
            <a:pPr>
              <a:defRPr/>
            </a:pPr>
            <a:r>
              <a:rPr lang="en-US">
                <a:solidFill>
                  <a:schemeClr val="bg1"/>
                </a:solidFill>
                <a:latin typeface="Post Grotesk Book"/>
                <a:ea typeface="Post Grotesk Book"/>
              </a:rPr>
              <a:t>Jenn Dale, </a:t>
            </a:r>
            <a:r>
              <a:rPr lang="en-US" i="1">
                <a:solidFill>
                  <a:schemeClr val="bg1"/>
                </a:solidFill>
                <a:latin typeface="Post Grotesk Book"/>
                <a:ea typeface="Post Grotesk Book"/>
              </a:rPr>
              <a:t>Advisor, Faegre Baker Daniels Consulting</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2"/>
        </a:solidFill>
      </p:bgPr>
    </p:bg>
    <p:spTree>
      <p:nvGrpSpPr>
        <p:cNvPr id="1" name="" hidden="0"/>
        <p:cNvGrpSpPr/>
        <p:nvPr isPhoto="0" userDrawn="0"/>
      </p:nvGrpSpPr>
      <p:grpSpPr bwMode="auto">
        <a:xfrm>
          <a:off x="0" y="0"/>
          <a:ext cx="0" cy="0"/>
          <a:chOff x="0" y="0"/>
          <a:chExt cx="0" cy="0"/>
        </a:xfrm>
      </p:grpSpPr>
      <p:sp>
        <p:nvSpPr>
          <p:cNvPr id="4" name="Title 3" hidden="0"/>
          <p:cNvSpPr>
            <a:spLocks noGrp="1"/>
          </p:cNvSpPr>
          <p:nvPr isPhoto="0" userDrawn="0">
            <p:ph type="title" hasCustomPrompt="0"/>
          </p:nvPr>
        </p:nvSpPr>
        <p:spPr bwMode="auto">
          <a:xfrm>
            <a:off x="838200" y="426085"/>
            <a:ext cx="10515600" cy="1325563"/>
          </a:xfrm>
        </p:spPr>
        <p:txBody>
          <a:bodyPr/>
          <a:lstStyle/>
          <a:p>
            <a:pPr>
              <a:defRPr/>
            </a:pPr>
            <a:r>
              <a:rPr lang="en-US"/>
              <a:t>What’s Going on in Washington</a:t>
            </a:r>
            <a:endParaRPr/>
          </a:p>
        </p:txBody>
      </p:sp>
      <p:sp>
        <p:nvSpPr>
          <p:cNvPr id="5" name="Content Placeholder 1" hidden="0"/>
          <p:cNvSpPr>
            <a:spLocks noGrp="1"/>
          </p:cNvSpPr>
          <p:nvPr isPhoto="0" userDrawn="0">
            <p:ph idx="1" hasCustomPrompt="0"/>
          </p:nvPr>
        </p:nvSpPr>
        <p:spPr bwMode="auto">
          <a:xfrm>
            <a:off x="838200" y="1776096"/>
            <a:ext cx="10515600" cy="4351338"/>
          </a:xfrm>
        </p:spPr>
        <p:txBody>
          <a:bodyPr/>
          <a:lstStyle/>
          <a:p>
            <a:pPr>
              <a:defRPr/>
            </a:pPr>
            <a:endParaRPr lang="en-US"/>
          </a:p>
        </p:txBody>
      </p:sp>
      <p:sp>
        <p:nvSpPr>
          <p:cNvPr id="6" name="Title 7" hidden="0"/>
          <p:cNvSpPr>
            <a:spLocks noAdjustHandles="0" noChangeArrowheads="0"/>
          </p:cNvSpPr>
          <p:nvPr isPhoto="0" userDrawn="0"/>
        </p:nvSpPr>
        <p:spPr bwMode="auto">
          <a:xfrm>
            <a:off x="838200" y="733741"/>
            <a:ext cx="10515600" cy="1325563"/>
          </a:xfrm>
          <a:prstGeom prst="rect">
            <a:avLst/>
          </a:prstGeom>
        </p:spPr>
        <p:txBody>
          <a:bodyPr vert="horz" lIns="91440" tIns="45720" rIns="91440" bIns="45720" rtlCol="0" anchor="ctr"/>
          <a:lstStyle>
            <a:lvl1pPr algn="l" defTabSz="914400">
              <a:lnSpc>
                <a:spcPct val="90000"/>
              </a:lnSpc>
              <a:spcBef>
                <a:spcPts val="0"/>
              </a:spcBef>
              <a:buNone/>
              <a:defRPr sz="4400" b="0" i="0">
                <a:solidFill>
                  <a:schemeClr val="tx1"/>
                </a:solidFill>
                <a:latin typeface="Reckless"/>
                <a:ea typeface="+mj-ea"/>
                <a:cs typeface="+mj-cs"/>
              </a:defRPr>
            </a:lvl1pPr>
          </a:lstStyle>
          <a:p>
            <a:pPr>
              <a:defRPr/>
            </a:pPr>
            <a:br>
              <a:rPr lang="en-US"/>
            </a:br>
            <a:endParaRPr lang="en-US"/>
          </a:p>
        </p:txBody>
      </p:sp>
      <p:sp>
        <p:nvSpPr>
          <p:cNvPr id="7" name="Title 1" hidden="0"/>
          <p:cNvSpPr>
            <a:spLocks noAdjustHandles="0" noChangeArrowheads="0"/>
          </p:cNvSpPr>
          <p:nvPr isPhoto="0" userDrawn="0"/>
        </p:nvSpPr>
        <p:spPr bwMode="auto">
          <a:xfrm>
            <a:off x="609600" y="730566"/>
            <a:ext cx="10972800" cy="888234"/>
          </a:xfrm>
          <a:prstGeom prst="rect">
            <a:avLst/>
          </a:prstGeom>
        </p:spPr>
        <p:txBody>
          <a:bodyPr vert="horz" lIns="91440" tIns="45720" rIns="91440" bIns="45720" rtlCol="0" anchor="ctr"/>
          <a:lstStyle>
            <a:lvl1pPr algn="l" defTabSz="914400">
              <a:lnSpc>
                <a:spcPct val="90000"/>
              </a:lnSpc>
              <a:spcBef>
                <a:spcPts val="0"/>
              </a:spcBef>
              <a:buNone/>
              <a:defRPr sz="4400" b="0" i="0">
                <a:solidFill>
                  <a:schemeClr val="tx1"/>
                </a:solidFill>
                <a:latin typeface="Reckless"/>
                <a:ea typeface="+mj-ea"/>
                <a:cs typeface="+mj-cs"/>
              </a:defRPr>
            </a:lvl1pPr>
          </a:lstStyle>
          <a:p>
            <a:pPr>
              <a:defRPr/>
            </a:pPr>
            <a:endParaRPr lang="en-US"/>
          </a:p>
        </p:txBody>
      </p:sp>
      <p:pic>
        <p:nvPicPr>
          <p:cNvPr id="8" name="Content Placeholder 3" hidden="0"/>
          <p:cNvPicPr>
            <a:picLocks noChangeAspect="1"/>
          </p:cNvPicPr>
          <p:nvPr isPhoto="0" userDrawn="0"/>
        </p:nvPicPr>
        <p:blipFill>
          <a:blip r:embed="rId2"/>
          <a:stretch/>
        </p:blipFill>
        <p:spPr bwMode="auto">
          <a:xfrm>
            <a:off x="621987" y="3991912"/>
            <a:ext cx="2813040" cy="1874728"/>
          </a:xfrm>
          <a:prstGeom prst="rect">
            <a:avLst/>
          </a:prstGeom>
        </p:spPr>
      </p:pic>
      <p:pic>
        <p:nvPicPr>
          <p:cNvPr id="9" name="Picture 18" hidden="0"/>
          <p:cNvPicPr>
            <a:picLocks noChangeAspect="1"/>
          </p:cNvPicPr>
          <p:nvPr isPhoto="0" userDrawn="0"/>
        </p:nvPicPr>
        <p:blipFill>
          <a:blip r:embed="rId3"/>
          <a:stretch/>
        </p:blipFill>
        <p:spPr bwMode="auto">
          <a:xfrm>
            <a:off x="8230644" y="4176972"/>
            <a:ext cx="3123156" cy="1756775"/>
          </a:xfrm>
          <a:prstGeom prst="rect">
            <a:avLst/>
          </a:prstGeom>
        </p:spPr>
      </p:pic>
      <p:pic>
        <p:nvPicPr>
          <p:cNvPr id="10" name="Picture 19" hidden="0"/>
          <p:cNvPicPr>
            <a:picLocks noChangeAspect="1"/>
          </p:cNvPicPr>
          <p:nvPr isPhoto="0" userDrawn="0"/>
        </p:nvPicPr>
        <p:blipFill>
          <a:blip r:embed="rId4"/>
          <a:stretch/>
        </p:blipFill>
        <p:spPr bwMode="auto">
          <a:xfrm>
            <a:off x="832487" y="1837778"/>
            <a:ext cx="2795059" cy="1863606"/>
          </a:xfrm>
          <a:prstGeom prst="rect">
            <a:avLst/>
          </a:prstGeom>
        </p:spPr>
      </p:pic>
      <p:pic>
        <p:nvPicPr>
          <p:cNvPr id="11" name="Picture 20" hidden="0"/>
          <p:cNvPicPr>
            <a:picLocks noChangeAspect="1"/>
          </p:cNvPicPr>
          <p:nvPr isPhoto="0" userDrawn="0"/>
        </p:nvPicPr>
        <p:blipFill>
          <a:blip r:embed="rId5"/>
          <a:stretch/>
        </p:blipFill>
        <p:spPr bwMode="auto">
          <a:xfrm>
            <a:off x="4125433" y="1867776"/>
            <a:ext cx="3114550" cy="2077380"/>
          </a:xfrm>
          <a:prstGeom prst="rect">
            <a:avLst/>
          </a:prstGeom>
        </p:spPr>
      </p:pic>
      <p:sp>
        <p:nvSpPr>
          <p:cNvPr id="12" name="Slide Number Placeholder 9" hidden="0"/>
          <p:cNvSpPr>
            <a:spLocks noAdjustHandles="0" noChangeArrowheads="0"/>
          </p:cNvSpPr>
          <p:nvPr isPhoto="0" userDrawn="0"/>
        </p:nvSpPr>
        <p:spPr bwMode="auto">
          <a:xfrm>
            <a:off x="1" y="6756097"/>
            <a:ext cx="608967" cy="228600"/>
          </a:xfrm>
          <a:prstGeom prst="rect">
            <a:avLst/>
          </a:prstGeom>
        </p:spPr>
        <p:txBody>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DA2502DF-8C2B-4D0C-9A07-CFE41ACDD07B}" type="slidenum">
              <a:rPr lang="en-US"/>
              <a:t>3</a:t>
            </a:fld>
            <a:endParaRPr lang="en-US"/>
          </a:p>
        </p:txBody>
      </p:sp>
      <p:pic>
        <p:nvPicPr>
          <p:cNvPr id="13" name="Picture 22" hidden="0"/>
          <p:cNvPicPr>
            <a:picLocks noChangeAspect="1"/>
          </p:cNvPicPr>
          <p:nvPr isPhoto="0" userDrawn="0"/>
        </p:nvPicPr>
        <p:blipFill>
          <a:blip r:embed="rId6"/>
          <a:stretch/>
        </p:blipFill>
        <p:spPr bwMode="auto">
          <a:xfrm>
            <a:off x="3912283" y="4230842"/>
            <a:ext cx="4048870" cy="1656356"/>
          </a:xfrm>
          <a:prstGeom prst="rect">
            <a:avLst/>
          </a:prstGeom>
        </p:spPr>
      </p:pic>
      <p:pic>
        <p:nvPicPr>
          <p:cNvPr id="14" name="Picture 23" hidden="0"/>
          <p:cNvPicPr>
            <a:picLocks noChangeAspect="1"/>
          </p:cNvPicPr>
          <p:nvPr isPhoto="0" userDrawn="0"/>
        </p:nvPicPr>
        <p:blipFill>
          <a:blip r:embed="rId7"/>
          <a:stretch/>
        </p:blipFill>
        <p:spPr bwMode="auto">
          <a:xfrm>
            <a:off x="7961153" y="1883221"/>
            <a:ext cx="2894760" cy="1929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a:t>Three Realities of Washington Today</a:t>
            </a:r>
            <a:endParaRPr/>
          </a:p>
        </p:txBody>
      </p:sp>
      <p:sp>
        <p:nvSpPr>
          <p:cNvPr id="5" name="TextBox 1" hidden="0"/>
          <p:cNvSpPr>
            <a:spLocks noAdjustHandles="0" noChangeArrowheads="0"/>
          </p:cNvSpPr>
          <p:nvPr isPhoto="0" userDrawn="0"/>
        </p:nvSpPr>
        <p:spPr bwMode="auto">
          <a:xfrm>
            <a:off x="967563" y="1802448"/>
            <a:ext cx="10386237" cy="5109091"/>
          </a:xfrm>
          <a:prstGeom prst="rect">
            <a:avLst/>
          </a:prstGeom>
          <a:noFill/>
        </p:spPr>
        <p:txBody>
          <a:bodyPr wrap="square" rtlCol="0">
            <a:spAutoFit/>
          </a:bodyPr>
          <a:lstStyle/>
          <a:p>
            <a:pPr>
              <a:defRPr/>
            </a:pPr>
            <a:r>
              <a:rPr lang="en-US" sz="2200" b="1"/>
              <a:t>Lots of “new” on Capitol Hill, particularly the House</a:t>
            </a:r>
            <a:endParaRPr/>
          </a:p>
          <a:p>
            <a:pPr lvl="1">
              <a:defRPr/>
            </a:pPr>
            <a:r>
              <a:rPr lang="en-US" sz="2200"/>
              <a:t>~100 freshmen members of Congress, including many first-time officeholders.</a:t>
            </a:r>
            <a:endParaRPr/>
          </a:p>
          <a:p>
            <a:pPr lvl="1">
              <a:defRPr/>
            </a:pPr>
            <a:r>
              <a:rPr lang="en-US" sz="2200"/>
              <a:t>Democrats navigating their version of “Tea Party” challenges.</a:t>
            </a:r>
            <a:endParaRPr/>
          </a:p>
          <a:p>
            <a:pPr lvl="1">
              <a:defRPr/>
            </a:pPr>
            <a:r>
              <a:rPr lang="en-US" sz="2200"/>
              <a:t>Slow start given government shutdown early in the year.</a:t>
            </a:r>
            <a:endParaRPr/>
          </a:p>
          <a:p>
            <a:pPr>
              <a:defRPr/>
            </a:pPr>
            <a:endParaRPr lang="en-US" sz="2200"/>
          </a:p>
          <a:p>
            <a:pPr>
              <a:defRPr/>
            </a:pPr>
            <a:r>
              <a:rPr lang="en-US" sz="2200" b="1"/>
              <a:t>A highly polarized and divisive environment</a:t>
            </a:r>
            <a:endParaRPr/>
          </a:p>
          <a:p>
            <a:pPr lvl="1">
              <a:defRPr/>
            </a:pPr>
            <a:r>
              <a:rPr lang="en-US" sz="2200"/>
              <a:t>Divided Congress (</a:t>
            </a:r>
            <a:r>
              <a:rPr lang="en-US" sz="2200" i="1"/>
              <a:t>Democratic House, Republican Senate</a:t>
            </a:r>
            <a:r>
              <a:rPr lang="en-US" sz="2200"/>
              <a:t>).</a:t>
            </a:r>
            <a:endParaRPr/>
          </a:p>
          <a:p>
            <a:pPr lvl="1">
              <a:defRPr/>
            </a:pPr>
            <a:r>
              <a:rPr lang="en-US" sz="2200"/>
              <a:t>Significant discord between the White House and House of Representatives.</a:t>
            </a:r>
            <a:endParaRPr/>
          </a:p>
          <a:p>
            <a:pPr marL="233362" lvl="1" indent="0">
              <a:buNone/>
              <a:defRPr/>
            </a:pPr>
            <a:endParaRPr lang="en-US" sz="2200"/>
          </a:p>
          <a:p>
            <a:pPr>
              <a:defRPr/>
            </a:pPr>
            <a:r>
              <a:rPr lang="en-US" sz="2200" b="1"/>
              <a:t>Energy and resources increasingly focused on the future</a:t>
            </a:r>
            <a:endParaRPr/>
          </a:p>
          <a:p>
            <a:pPr lvl="1">
              <a:defRPr/>
            </a:pPr>
            <a:r>
              <a:rPr lang="en-US" sz="2200"/>
              <a:t>23 Democrats currently running for President.</a:t>
            </a:r>
            <a:endParaRPr/>
          </a:p>
          <a:p>
            <a:pPr lvl="1">
              <a:defRPr/>
            </a:pPr>
            <a:r>
              <a:rPr lang="en-US" sz="2200"/>
              <a:t>Diverse field ranges from former VP and current or former Senators and governors to rank-and-file members of Congress, mayors (big city and small) and first-time candidates. </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a:t>What Congress is Focused on Right Now</a:t>
            </a:r>
            <a:endParaRPr/>
          </a:p>
        </p:txBody>
      </p:sp>
      <p:sp>
        <p:nvSpPr>
          <p:cNvPr id="5" name="TextBox 1" hidden="0"/>
          <p:cNvSpPr>
            <a:spLocks noAdjustHandles="0" noChangeArrowheads="0"/>
          </p:cNvSpPr>
          <p:nvPr isPhoto="0" userDrawn="0"/>
        </p:nvSpPr>
        <p:spPr bwMode="auto">
          <a:xfrm>
            <a:off x="967563" y="1802448"/>
            <a:ext cx="10386237" cy="3416320"/>
          </a:xfrm>
          <a:prstGeom prst="rect">
            <a:avLst/>
          </a:prstGeom>
          <a:noFill/>
        </p:spPr>
        <p:txBody>
          <a:bodyPr wrap="square" rtlCol="0">
            <a:spAutoFit/>
          </a:bodyPr>
          <a:lstStyle/>
          <a:p>
            <a:pPr>
              <a:defRPr/>
            </a:pPr>
            <a:r>
              <a:rPr lang="en-US" sz="2200"/>
              <a:t>Appropriations (</a:t>
            </a:r>
            <a:r>
              <a:rPr lang="en-US" sz="2200" i="1"/>
              <a:t>spending</a:t>
            </a:r>
            <a:r>
              <a:rPr lang="en-US" sz="2200"/>
              <a:t>) bills to keep the government funded after Sept. 30</a:t>
            </a:r>
            <a:r>
              <a:rPr lang="en-US" sz="2200" baseline="30000"/>
              <a:t>th</a:t>
            </a:r>
            <a:endParaRPr/>
          </a:p>
          <a:p>
            <a:pPr>
              <a:defRPr/>
            </a:pPr>
            <a:endParaRPr lang="en-US" sz="2200"/>
          </a:p>
          <a:p>
            <a:pPr>
              <a:defRPr/>
            </a:pPr>
            <a:r>
              <a:rPr lang="en-US" sz="2200"/>
              <a:t>Nominations, such as judges and department or agency leaders (</a:t>
            </a:r>
            <a:r>
              <a:rPr lang="en-US" sz="2200" i="1"/>
              <a:t>Senate only</a:t>
            </a:r>
            <a:r>
              <a:rPr lang="en-US" sz="2200"/>
              <a:t>).</a:t>
            </a:r>
            <a:endParaRPr/>
          </a:p>
          <a:p>
            <a:pPr>
              <a:defRPr/>
            </a:pPr>
            <a:endParaRPr lang="en-US" sz="2200"/>
          </a:p>
          <a:p>
            <a:pPr>
              <a:defRPr/>
            </a:pPr>
            <a:r>
              <a:rPr lang="en-US" sz="2200"/>
              <a:t>Drug pricing, balance billing and proposals to address costs of healthcare </a:t>
            </a:r>
            <a:endParaRPr/>
          </a:p>
          <a:p>
            <a:pPr>
              <a:defRPr/>
            </a:pPr>
            <a:endParaRPr lang="en-US" sz="2200"/>
          </a:p>
          <a:p>
            <a:pPr>
              <a:defRPr/>
            </a:pPr>
            <a:r>
              <a:rPr lang="en-US" sz="2200"/>
              <a:t>Mueller Report follow-on activities.</a:t>
            </a:r>
            <a:endParaRPr/>
          </a:p>
          <a:p>
            <a:pPr lvl="1">
              <a:defRPr/>
            </a:pPr>
            <a:r>
              <a:rPr lang="en-US" sz="2200"/>
              <a:t>More hearings, subpoenas and related actions.</a:t>
            </a:r>
            <a:endParaRPr/>
          </a:p>
          <a:p>
            <a:pPr lvl="1">
              <a:defRPr/>
            </a:pPr>
            <a:r>
              <a:rPr lang="en-US" sz="2200"/>
              <a:t>Possible “I” word activities. </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a:t>What </a:t>
            </a:r>
            <a:r>
              <a:rPr lang="en-US"/>
              <a:t>MDF</a:t>
            </a:r>
            <a:r>
              <a:rPr lang="en-US"/>
              <a:t> is Focused on in Washington</a:t>
            </a:r>
            <a:endParaRPr/>
          </a:p>
        </p:txBody>
      </p:sp>
      <p:sp>
        <p:nvSpPr>
          <p:cNvPr id="5" name="TextBox 1" hidden="0"/>
          <p:cNvSpPr>
            <a:spLocks noAdjustHandles="0" noChangeArrowheads="0"/>
          </p:cNvSpPr>
          <p:nvPr isPhoto="0" userDrawn="0"/>
        </p:nvSpPr>
        <p:spPr bwMode="auto">
          <a:xfrm>
            <a:off x="967563" y="1802448"/>
            <a:ext cx="10386237" cy="4431983"/>
          </a:xfrm>
          <a:prstGeom prst="rect">
            <a:avLst/>
          </a:prstGeom>
          <a:noFill/>
        </p:spPr>
        <p:txBody>
          <a:bodyPr wrap="square" rtlCol="0">
            <a:spAutoFit/>
          </a:bodyPr>
          <a:lstStyle/>
          <a:p>
            <a:pPr>
              <a:defRPr/>
            </a:pPr>
            <a:r>
              <a:rPr lang="en-US" sz="2200"/>
              <a:t>The Peer Reviewed Medical Research Program (</a:t>
            </a:r>
            <a:r>
              <a:rPr lang="en-US" sz="2200"/>
              <a:t>PRMRP</a:t>
            </a:r>
            <a:r>
              <a:rPr lang="en-US" sz="2200"/>
              <a:t>) that is part of the Defense Appropriations Bill</a:t>
            </a:r>
            <a:endParaRPr/>
          </a:p>
          <a:p>
            <a:pPr>
              <a:defRPr/>
            </a:pPr>
            <a:endParaRPr lang="en-US" sz="2200"/>
          </a:p>
          <a:p>
            <a:pPr>
              <a:defRPr/>
            </a:pPr>
            <a:r>
              <a:rPr lang="en-US" sz="2200"/>
              <a:t>Newborn Screening –</a:t>
            </a:r>
            <a:endParaRPr/>
          </a:p>
          <a:p>
            <a:pPr>
              <a:defRPr/>
            </a:pPr>
            <a:r>
              <a:rPr lang="en-US" sz="2200"/>
              <a:t>	Congress has asked the CDC to review how it can advance education, knowledge, and 	related outreach activities to foster myotonic screening for newborns</a:t>
            </a:r>
            <a:endParaRPr/>
          </a:p>
          <a:p>
            <a:pPr>
              <a:defRPr/>
            </a:pPr>
            <a:r>
              <a:rPr lang="en-US" sz="2200"/>
              <a:t>	Supporting the Newborn Screening Saves Lives Reauthorization Act </a:t>
            </a:r>
            <a:endParaRPr/>
          </a:p>
          <a:p>
            <a:pPr>
              <a:defRPr/>
            </a:pPr>
            <a:endParaRPr lang="en-US" sz="2200"/>
          </a:p>
          <a:p>
            <a:pPr>
              <a:defRPr/>
            </a:pPr>
            <a:r>
              <a:rPr lang="en-US" sz="2200"/>
              <a:t>Funding for medical research and public health policies </a:t>
            </a:r>
            <a:endParaRPr/>
          </a:p>
          <a:p>
            <a:pPr>
              <a:defRPr/>
            </a:pPr>
            <a:endParaRPr lang="en-US" sz="2200"/>
          </a:p>
          <a:p>
            <a:pPr>
              <a:defRPr/>
            </a:pPr>
            <a:r>
              <a:rPr lang="en-US" sz="2200"/>
              <a:t>Patient protections – keeping the ACA intact and preventing any undoing of critical patient protections</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Appropriations Hearing April 9, 2019</a:t>
            </a:r>
            <a:endParaRPr/>
          </a:p>
        </p:txBody>
      </p:sp>
      <p:sp>
        <p:nvSpPr>
          <p:cNvPr id="5" name="Rectangle 2" hidden="0"/>
          <p:cNvSpPr>
            <a:spLocks noChangeArrowheads="1"/>
          </p:cNvSpPr>
          <p:nvPr isPhoto="0" userDrawn="0"/>
        </p:nvSpPr>
        <p:spPr bwMode="auto">
          <a:xfrm>
            <a:off x="3157537" y="1350169"/>
            <a:ext cx="12192000" cy="457200"/>
          </a:xfrm>
          <a:prstGeom prst="rect">
            <a:avLst/>
          </a:prstGeom>
          <a:noFill/>
          <a:ln>
            <a:noFill/>
          </a:ln>
        </p:spPr>
        <p:txBody>
          <a:bodyPr vert="horz" wrap="none" lIns="91440" tIns="45720" rIns="91440" bIns="45720" numCol="1" anchor="ctr" anchorCtr="0" compatLnSpc="1">
            <a:prstTxWarp prst="textNoShape"/>
            <a:spAutoFit/>
          </a:bodyPr>
          <a:lstStyle/>
          <a:p>
            <a:pPr>
              <a:defRPr/>
            </a:pPr>
            <a:endParaRPr lang="en-US"/>
          </a:p>
        </p:txBody>
      </p:sp>
      <p:pic>
        <p:nvPicPr>
          <p:cNvPr id="6" name="Picture 1" descr="cid:image001.jpg@01D4F124.A8306E90" hidden="0"/>
          <p:cNvPicPr>
            <a:picLocks noChangeAspect="1" noChangeArrowheads="1"/>
          </p:cNvPicPr>
          <p:nvPr isPhoto="0" userDrawn="0"/>
        </p:nvPicPr>
        <p:blipFill>
          <a:blip r:embed="rId2"/>
          <a:stretch/>
        </p:blipFill>
        <p:spPr bwMode="auto">
          <a:xfrm>
            <a:off x="3157537" y="1807369"/>
            <a:ext cx="5876925" cy="3895725"/>
          </a:xfrm>
          <a:prstGeom prst="rect">
            <a:avLst/>
          </a:prstGeom>
          <a:noFill/>
        </p:spPr>
      </p:pic>
      <p:sp>
        <p:nvSpPr>
          <p:cNvPr id="7" name="Rectangle 3" hidden="0"/>
          <p:cNvSpPr>
            <a:spLocks noChangeArrowheads="1"/>
          </p:cNvSpPr>
          <p:nvPr isPhoto="0" userDrawn="0"/>
        </p:nvSpPr>
        <p:spPr bwMode="auto">
          <a:xfrm>
            <a:off x="3157537" y="5703094"/>
            <a:ext cx="12192000" cy="457200"/>
          </a:xfrm>
          <a:prstGeom prst="rect">
            <a:avLst/>
          </a:prstGeom>
          <a:noFill/>
          <a:ln>
            <a:noFill/>
          </a:ln>
        </p:spPr>
        <p:txBody>
          <a:bodyPr vert="horz" wrap="none" lIns="91440" tIns="45720" rIns="91440" bIns="45720" numCol="1" anchor="ctr" anchorCtr="0" compatLnSpc="1">
            <a:prstTxWarp prst="textNoShape"/>
            <a:spAutoFit/>
          </a:body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sz="4000"/>
              <a:t>Department of Defense </a:t>
            </a:r>
            <a:br>
              <a:rPr lang="en-US" sz="4000"/>
            </a:br>
            <a:r>
              <a:rPr lang="en-US" sz="4000"/>
              <a:t>Congressionally Directed Medical Research Programs (CDMRP)</a:t>
            </a:r>
            <a:endParaRPr sz="4000"/>
          </a:p>
        </p:txBody>
      </p:sp>
      <p:sp>
        <p:nvSpPr>
          <p:cNvPr id="5" name="TextBox 1" hidden="0"/>
          <p:cNvSpPr>
            <a:spLocks noAdjustHandles="0" noChangeArrowheads="0"/>
          </p:cNvSpPr>
          <p:nvPr isPhoto="0" userDrawn="0"/>
        </p:nvSpPr>
        <p:spPr bwMode="auto">
          <a:xfrm>
            <a:off x="1063256" y="2078893"/>
            <a:ext cx="10290544" cy="4493538"/>
          </a:xfrm>
          <a:prstGeom prst="rect">
            <a:avLst/>
          </a:prstGeom>
          <a:noFill/>
        </p:spPr>
        <p:txBody>
          <a:bodyPr wrap="square" rtlCol="0">
            <a:spAutoFit/>
          </a:bodyPr>
          <a:lstStyle/>
          <a:p>
            <a:pPr marL="342900" indent="-342900">
              <a:buFont typeface="Arial"/>
              <a:buChar char="•"/>
              <a:defRPr/>
            </a:pPr>
            <a:r>
              <a:rPr lang="en-US" sz="2200"/>
              <a:t>Defense Health Program that invests In </a:t>
            </a:r>
            <a:r>
              <a:rPr lang="en-US" sz="2200" b="1"/>
              <a:t>High Impact, High Risk, High Gain Research</a:t>
            </a:r>
            <a:endParaRPr/>
          </a:p>
          <a:p>
            <a:pPr>
              <a:defRPr/>
            </a:pPr>
            <a:endParaRPr lang="en-US" sz="2200" b="1"/>
          </a:p>
          <a:p>
            <a:pPr marL="342900" indent="-342900">
              <a:buFont typeface="Arial"/>
              <a:buChar char="•"/>
              <a:defRPr/>
            </a:pPr>
            <a:r>
              <a:rPr lang="en-US" sz="2200"/>
              <a:t>Congress allocates over $1 Billion Annually</a:t>
            </a:r>
            <a:endParaRPr/>
          </a:p>
          <a:p>
            <a:pPr>
              <a:defRPr/>
            </a:pPr>
            <a:endParaRPr lang="en-US" sz="2200"/>
          </a:p>
          <a:p>
            <a:pPr marL="342900" indent="-342900">
              <a:buFont typeface="Arial"/>
              <a:buChar char="•"/>
              <a:defRPr/>
            </a:pPr>
            <a:r>
              <a:rPr lang="en-US" sz="2200"/>
              <a:t>Has funded over 50 Diseases, Conditions &amp; Areas of Research</a:t>
            </a:r>
            <a:endParaRPr/>
          </a:p>
          <a:p>
            <a:pPr>
              <a:defRPr/>
            </a:pPr>
            <a:endParaRPr lang="en-US" sz="2200"/>
          </a:p>
          <a:p>
            <a:pPr marL="342900" indent="-342900">
              <a:buFont typeface="Arial"/>
              <a:buChar char="•"/>
              <a:defRPr/>
            </a:pPr>
            <a:r>
              <a:rPr lang="en-US" sz="2200"/>
              <a:t>House Bill Includes Disease Specific Line Item Funding</a:t>
            </a:r>
            <a:endParaRPr/>
          </a:p>
          <a:p>
            <a:pPr>
              <a:defRPr/>
            </a:pPr>
            <a:endParaRPr lang="en-US" sz="2200"/>
          </a:p>
          <a:p>
            <a:pPr marL="342900" indent="-342900">
              <a:buFont typeface="Arial"/>
              <a:buChar char="•"/>
              <a:defRPr/>
            </a:pPr>
            <a:r>
              <a:rPr lang="en-US" sz="2200" b="1"/>
              <a:t>Senate Bill Includes Pool of Funding (</a:t>
            </a:r>
            <a:r>
              <a:rPr lang="en-US" sz="2200" b="1"/>
              <a:t>PRMRP</a:t>
            </a:r>
            <a:r>
              <a:rPr lang="en-US" sz="2200" b="1"/>
              <a:t>) &amp; Disease Line Item Funding</a:t>
            </a:r>
            <a:endParaRPr/>
          </a:p>
          <a:p>
            <a:pPr>
              <a:defRPr/>
            </a:pPr>
            <a:endParaRPr lang="en-US" sz="2200" b="1"/>
          </a:p>
          <a:p>
            <a:pPr marL="342900" indent="-342900">
              <a:buFont typeface="Arial"/>
              <a:buChar char="•"/>
              <a:defRPr/>
            </a:pPr>
            <a:r>
              <a:rPr lang="en-US" sz="2400" b="1"/>
              <a:t>GOAL:  Continue inclusion of DM in the Peer Reviewed Medical Research Program (</a:t>
            </a:r>
            <a:r>
              <a:rPr lang="en-US" sz="2400" b="1"/>
              <a:t>PRMRP</a:t>
            </a:r>
            <a:r>
              <a:rPr lang="en-US" sz="2400" b="1"/>
              <a:t>) that is part of the CDMRP</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le 14" hidden="0"/>
          <p:cNvSpPr>
            <a:spLocks noGrp="1"/>
          </p:cNvSpPr>
          <p:nvPr isPhoto="0" userDrawn="0">
            <p:ph type="title" hasCustomPrompt="0"/>
          </p:nvPr>
        </p:nvSpPr>
        <p:spPr bwMode="auto"/>
        <p:txBody>
          <a:bodyPr/>
          <a:lstStyle/>
          <a:p>
            <a:pPr>
              <a:defRPr/>
            </a:pPr>
            <a:r>
              <a:rPr lang="en-US"/>
              <a:t>PRMRwhaaat</a:t>
            </a:r>
            <a:r>
              <a:rPr lang="en-US"/>
              <a:t>? </a:t>
            </a:r>
            <a:endParaRPr/>
          </a:p>
        </p:txBody>
      </p:sp>
      <p:sp>
        <p:nvSpPr>
          <p:cNvPr id="5" name="TextBox 1" hidden="0"/>
          <p:cNvSpPr>
            <a:spLocks noAdjustHandles="0" noChangeArrowheads="0"/>
          </p:cNvSpPr>
          <p:nvPr isPhoto="0" userDrawn="0"/>
        </p:nvSpPr>
        <p:spPr bwMode="auto">
          <a:xfrm>
            <a:off x="1063256" y="1696121"/>
            <a:ext cx="10290544" cy="4801314"/>
          </a:xfrm>
          <a:prstGeom prst="rect">
            <a:avLst/>
          </a:prstGeom>
          <a:noFill/>
        </p:spPr>
        <p:txBody>
          <a:bodyPr wrap="square" rtlCol="0">
            <a:spAutoFit/>
          </a:bodyPr>
          <a:lstStyle/>
          <a:p>
            <a:pPr>
              <a:defRPr/>
            </a:pPr>
            <a:r>
              <a:rPr lang="en-US" sz="2400"/>
              <a:t>The </a:t>
            </a:r>
            <a:r>
              <a:rPr lang="en-US" sz="2400"/>
              <a:t>PRMRP</a:t>
            </a:r>
            <a:r>
              <a:rPr lang="en-US" sz="2400"/>
              <a:t> is essentially just a list of diseases that are eligible for research grants</a:t>
            </a:r>
            <a:endParaRPr/>
          </a:p>
          <a:p>
            <a:pPr>
              <a:defRPr/>
            </a:pPr>
            <a:endParaRPr lang="en-US" sz="2400"/>
          </a:p>
          <a:p>
            <a:pPr>
              <a:defRPr/>
            </a:pPr>
            <a:r>
              <a:rPr lang="en-US" sz="2400"/>
              <a:t>Every year, as part of the Defense Appropriations bill, the Senate releases the list of eligible diseases to apply for </a:t>
            </a:r>
            <a:r>
              <a:rPr lang="en-US" sz="2400"/>
              <a:t>PRMRP</a:t>
            </a:r>
            <a:r>
              <a:rPr lang="en-US" sz="2400"/>
              <a:t> funding </a:t>
            </a:r>
            <a:endParaRPr/>
          </a:p>
          <a:p>
            <a:pPr>
              <a:defRPr/>
            </a:pPr>
            <a:endParaRPr lang="en-US" sz="2400"/>
          </a:p>
          <a:p>
            <a:pPr>
              <a:defRPr/>
            </a:pPr>
            <a:r>
              <a:rPr lang="en-US" sz="2400"/>
              <a:t>Once the appropriations bill becomes law, then interested parties apply for a research grant </a:t>
            </a:r>
            <a:endParaRPr/>
          </a:p>
          <a:p>
            <a:pPr>
              <a:defRPr/>
            </a:pPr>
            <a:endParaRPr lang="en-US" sz="2400"/>
          </a:p>
          <a:p>
            <a:pPr>
              <a:defRPr/>
            </a:pPr>
            <a:r>
              <a:rPr lang="en-US" sz="2400"/>
              <a:t>It is not guaranteed that each disease will receive funding</a:t>
            </a:r>
            <a:endParaRPr/>
          </a:p>
          <a:p>
            <a:pPr>
              <a:defRPr/>
            </a:pPr>
            <a:endParaRPr lang="en-US" sz="2400"/>
          </a:p>
          <a:p>
            <a:pPr>
              <a:defRPr/>
            </a:pPr>
            <a:r>
              <a:rPr lang="en-US" sz="2400"/>
              <a:t>Peer-reviewers and consumer reviewers are nominated for each eligible research area</a:t>
            </a:r>
            <a:endParaRPr/>
          </a:p>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Myotonic">
      <a:dk1>
        <a:srgbClr val="12284B"/>
      </a:dk1>
      <a:lt1>
        <a:srgbClr val="FFFFFF"/>
      </a:lt1>
      <a:dk2>
        <a:srgbClr val="00CF92"/>
      </a:dk2>
      <a:lt2>
        <a:srgbClr val="B4E9E5"/>
      </a:lt2>
      <a:accent1>
        <a:srgbClr val="008F85"/>
      </a:accent1>
      <a:accent2>
        <a:srgbClr val="134F50"/>
      </a:accent2>
      <a:accent3>
        <a:srgbClr val="FBE8EB"/>
      </a:accent3>
      <a:accent4>
        <a:srgbClr val="FCE300"/>
      </a:accent4>
      <a:accent5>
        <a:srgbClr val="26D093"/>
      </a:accent5>
      <a:accent6>
        <a:srgbClr val="FFFFFF"/>
      </a:accent6>
      <a:hlink>
        <a:srgbClr val="0563C1"/>
      </a:hlink>
      <a:folHlink>
        <a:srgbClr val="17363B"/>
      </a:folHlink>
    </a:clrScheme>
    <a:fontScheme name="Myotonic">
      <a:majorFont>
        <a:latin typeface="Reckless"/>
        <a:ea typeface="Arial"/>
        <a:cs typeface="Arial"/>
      </a:majorFont>
      <a:minorFont>
        <a:latin typeface="Post Grotesk"/>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ONLYOFFICE/5.4.0.21</Application>
  <DocSecurity>0</DocSecurity>
  <PresentationFormat>Widescreen</PresentationFormat>
  <Paragraphs>0</Paragraphs>
  <Slides>18</Slides>
  <Notes>18</Notes>
  <HiddenSlides>0</HiddenSlides>
  <MMClips>2</MMClips>
  <ScaleCrop>0</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Julie Mills</dc:creator>
  <cp:keywords/>
  <dc:description/>
  <dc:identifier/>
  <dc:language/>
  <cp:lastModifiedBy>Kleed Cumming</cp:lastModifiedBy>
  <cp:revision>93</cp:revision>
  <dcterms:created xsi:type="dcterms:W3CDTF">2019-08-01T18:53:39Z</dcterms:created>
  <dcterms:modified xsi:type="dcterms:W3CDTF">2019-09-13T14:52:59Z</dcterms:modified>
  <cp:category/>
  <cp:contentStatus/>
  <cp:version/>
</cp:coreProperties>
</file>